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7" r:id="rId5"/>
    <p:sldId id="316" r:id="rId6"/>
    <p:sldId id="329" r:id="rId7"/>
    <p:sldId id="314" r:id="rId8"/>
    <p:sldId id="315" r:id="rId9"/>
    <p:sldId id="312" r:id="rId10"/>
    <p:sldId id="311" r:id="rId11"/>
    <p:sldId id="310" r:id="rId12"/>
    <p:sldId id="309" r:id="rId13"/>
    <p:sldId id="308" r:id="rId14"/>
    <p:sldId id="307" r:id="rId15"/>
    <p:sldId id="306" r:id="rId16"/>
    <p:sldId id="305" r:id="rId17"/>
    <p:sldId id="304" r:id="rId18"/>
    <p:sldId id="303" r:id="rId19"/>
    <p:sldId id="302" r:id="rId20"/>
    <p:sldId id="301" r:id="rId21"/>
    <p:sldId id="300" r:id="rId22"/>
    <p:sldId id="297" r:id="rId23"/>
    <p:sldId id="328" r:id="rId24"/>
    <p:sldId id="298" r:id="rId25"/>
    <p:sldId id="296" r:id="rId26"/>
    <p:sldId id="295" r:id="rId27"/>
    <p:sldId id="294" r:id="rId28"/>
    <p:sldId id="331" r:id="rId29"/>
    <p:sldId id="332" r:id="rId30"/>
    <p:sldId id="288" r:id="rId31"/>
    <p:sldId id="333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19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625E09-1965-4D66-A637-B09C2684040F}" v="9" dt="2023-03-06T06:48:10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Vroom" userId="2a784ae0-0966-4222-a5fe-83bd2b1babb3" providerId="ADAL" clId="{5A625E09-1965-4D66-A637-B09C2684040F}"/>
    <pc:docChg chg="custSel addSld modSld sldOrd">
      <pc:chgData name="Tim Vroom" userId="2a784ae0-0966-4222-a5fe-83bd2b1babb3" providerId="ADAL" clId="{5A625E09-1965-4D66-A637-B09C2684040F}" dt="2023-03-06T06:54:36.414" v="202" actId="478"/>
      <pc:docMkLst>
        <pc:docMk/>
      </pc:docMkLst>
      <pc:sldChg chg="modSp mod">
        <pc:chgData name="Tim Vroom" userId="2a784ae0-0966-4222-a5fe-83bd2b1babb3" providerId="ADAL" clId="{5A625E09-1965-4D66-A637-B09C2684040F}" dt="2023-03-02T15:47:08.161" v="1" actId="20577"/>
        <pc:sldMkLst>
          <pc:docMk/>
          <pc:sldMk cId="0" sldId="257"/>
        </pc:sldMkLst>
        <pc:spChg chg="mod">
          <ac:chgData name="Tim Vroom" userId="2a784ae0-0966-4222-a5fe-83bd2b1babb3" providerId="ADAL" clId="{5A625E09-1965-4D66-A637-B09C2684040F}" dt="2023-03-02T15:47:08.161" v="1" actId="20577"/>
          <ac:spMkLst>
            <pc:docMk/>
            <pc:sldMk cId="0" sldId="257"/>
            <ac:spMk id="3" creationId="{00000000-0000-0000-0000-000000000000}"/>
          </ac:spMkLst>
        </pc:spChg>
      </pc:sldChg>
      <pc:sldChg chg="modSp mod">
        <pc:chgData name="Tim Vroom" userId="2a784ae0-0966-4222-a5fe-83bd2b1babb3" providerId="ADAL" clId="{5A625E09-1965-4D66-A637-B09C2684040F}" dt="2023-03-06T06:44:52.790" v="114" actId="20577"/>
        <pc:sldMkLst>
          <pc:docMk/>
          <pc:sldMk cId="300090831" sldId="288"/>
        </pc:sldMkLst>
        <pc:spChg chg="mod">
          <ac:chgData name="Tim Vroom" userId="2a784ae0-0966-4222-a5fe-83bd2b1babb3" providerId="ADAL" clId="{5A625E09-1965-4D66-A637-B09C2684040F}" dt="2023-03-06T06:44:52.790" v="114" actId="20577"/>
          <ac:spMkLst>
            <pc:docMk/>
            <pc:sldMk cId="300090831" sldId="288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5A625E09-1965-4D66-A637-B09C2684040F}" dt="2023-03-06T06:43:09.972" v="53" actId="20577"/>
        <pc:sldMkLst>
          <pc:docMk/>
          <pc:sldMk cId="3831020368" sldId="302"/>
        </pc:sldMkLst>
        <pc:spChg chg="mod">
          <ac:chgData name="Tim Vroom" userId="2a784ae0-0966-4222-a5fe-83bd2b1babb3" providerId="ADAL" clId="{5A625E09-1965-4D66-A637-B09C2684040F}" dt="2023-03-06T06:43:09.972" v="53" actId="20577"/>
          <ac:spMkLst>
            <pc:docMk/>
            <pc:sldMk cId="3831020368" sldId="302"/>
            <ac:spMk id="2" creationId="{00000000-0000-0000-0000-000000000000}"/>
          </ac:spMkLst>
        </pc:spChg>
      </pc:sldChg>
      <pc:sldChg chg="addSp delSp modSp mod">
        <pc:chgData name="Tim Vroom" userId="2a784ae0-0966-4222-a5fe-83bd2b1babb3" providerId="ADAL" clId="{5A625E09-1965-4D66-A637-B09C2684040F}" dt="2023-03-06T06:46:20.762" v="177" actId="20577"/>
        <pc:sldMkLst>
          <pc:docMk/>
          <pc:sldMk cId="527476096" sldId="320"/>
        </pc:sldMkLst>
        <pc:spChg chg="mod">
          <ac:chgData name="Tim Vroom" userId="2a784ae0-0966-4222-a5fe-83bd2b1babb3" providerId="ADAL" clId="{5A625E09-1965-4D66-A637-B09C2684040F}" dt="2023-03-06T06:46:20.762" v="177" actId="20577"/>
          <ac:spMkLst>
            <pc:docMk/>
            <pc:sldMk cId="527476096" sldId="320"/>
            <ac:spMk id="2" creationId="{00000000-0000-0000-0000-000000000000}"/>
          </ac:spMkLst>
        </pc:spChg>
        <pc:spChg chg="add del mod">
          <ac:chgData name="Tim Vroom" userId="2a784ae0-0966-4222-a5fe-83bd2b1babb3" providerId="ADAL" clId="{5A625E09-1965-4D66-A637-B09C2684040F}" dt="2023-03-02T16:00:22.955" v="13" actId="478"/>
          <ac:spMkLst>
            <pc:docMk/>
            <pc:sldMk cId="527476096" sldId="320"/>
            <ac:spMk id="4" creationId="{0CF71A91-30CF-43EE-F6FC-3020FE2F5CEC}"/>
          </ac:spMkLst>
        </pc:spChg>
        <pc:picChg chg="del">
          <ac:chgData name="Tim Vroom" userId="2a784ae0-0966-4222-a5fe-83bd2b1babb3" providerId="ADAL" clId="{5A625E09-1965-4D66-A637-B09C2684040F}" dt="2023-03-02T16:00:08.795" v="8" actId="478"/>
          <ac:picMkLst>
            <pc:docMk/>
            <pc:sldMk cId="527476096" sldId="320"/>
            <ac:picMk id="5" creationId="{A83A1A5A-389B-42AF-87D8-E68AC4C819A6}"/>
          </ac:picMkLst>
        </pc:picChg>
        <pc:picChg chg="add mod">
          <ac:chgData name="Tim Vroom" userId="2a784ae0-0966-4222-a5fe-83bd2b1babb3" providerId="ADAL" clId="{5A625E09-1965-4D66-A637-B09C2684040F}" dt="2023-03-02T16:00:47.170" v="15" actId="1076"/>
          <ac:picMkLst>
            <pc:docMk/>
            <pc:sldMk cId="527476096" sldId="320"/>
            <ac:picMk id="6" creationId="{80280BB4-EFE2-3D23-0C4D-4925F2C907B0}"/>
          </ac:picMkLst>
        </pc:picChg>
      </pc:sldChg>
      <pc:sldChg chg="addSp delSp modSp mod">
        <pc:chgData name="Tim Vroom" userId="2a784ae0-0966-4222-a5fe-83bd2b1babb3" providerId="ADAL" clId="{5A625E09-1965-4D66-A637-B09C2684040F}" dt="2023-03-06T06:50:05.292" v="197" actId="1076"/>
        <pc:sldMkLst>
          <pc:docMk/>
          <pc:sldMk cId="293529818" sldId="321"/>
        </pc:sldMkLst>
        <pc:spChg chg="mod">
          <ac:chgData name="Tim Vroom" userId="2a784ae0-0966-4222-a5fe-83bd2b1babb3" providerId="ADAL" clId="{5A625E09-1965-4D66-A637-B09C2684040F}" dt="2023-03-06T06:46:24.097" v="179" actId="20577"/>
          <ac:spMkLst>
            <pc:docMk/>
            <pc:sldMk cId="293529818" sldId="321"/>
            <ac:spMk id="2" creationId="{00000000-0000-0000-0000-000000000000}"/>
          </ac:spMkLst>
        </pc:spChg>
        <pc:spChg chg="add del mod">
          <ac:chgData name="Tim Vroom" userId="2a784ae0-0966-4222-a5fe-83bd2b1babb3" providerId="ADAL" clId="{5A625E09-1965-4D66-A637-B09C2684040F}" dt="2023-03-02T16:03:49.590" v="18" actId="478"/>
          <ac:spMkLst>
            <pc:docMk/>
            <pc:sldMk cId="293529818" sldId="321"/>
            <ac:spMk id="4" creationId="{54754200-F5CE-1856-226A-DA659C5640B6}"/>
          </ac:spMkLst>
        </pc:spChg>
        <pc:picChg chg="add mod">
          <ac:chgData name="Tim Vroom" userId="2a784ae0-0966-4222-a5fe-83bd2b1babb3" providerId="ADAL" clId="{5A625E09-1965-4D66-A637-B09C2684040F}" dt="2023-03-06T06:50:05.292" v="197" actId="1076"/>
          <ac:picMkLst>
            <pc:docMk/>
            <pc:sldMk cId="293529818" sldId="321"/>
            <ac:picMk id="4" creationId="{8B5EBC1E-78FA-DCF4-3460-D38F9FE43016}"/>
          </ac:picMkLst>
        </pc:picChg>
        <pc:picChg chg="del">
          <ac:chgData name="Tim Vroom" userId="2a784ae0-0966-4222-a5fe-83bd2b1babb3" providerId="ADAL" clId="{5A625E09-1965-4D66-A637-B09C2684040F}" dt="2023-03-02T16:03:45.496" v="16" actId="478"/>
          <ac:picMkLst>
            <pc:docMk/>
            <pc:sldMk cId="293529818" sldId="321"/>
            <ac:picMk id="5" creationId="{7F2F6EC0-C981-4728-9F28-DF21C6714C7E}"/>
          </ac:picMkLst>
        </pc:picChg>
        <pc:picChg chg="add del mod">
          <ac:chgData name="Tim Vroom" userId="2a784ae0-0966-4222-a5fe-83bd2b1babb3" providerId="ADAL" clId="{5A625E09-1965-4D66-A637-B09C2684040F}" dt="2023-03-06T06:47:42.222" v="188" actId="478"/>
          <ac:picMkLst>
            <pc:docMk/>
            <pc:sldMk cId="293529818" sldId="321"/>
            <ac:picMk id="7" creationId="{87731061-0507-8507-12BF-80602B091ED9}"/>
          </ac:picMkLst>
        </pc:picChg>
        <pc:picChg chg="add del mod">
          <ac:chgData name="Tim Vroom" userId="2a784ae0-0966-4222-a5fe-83bd2b1babb3" providerId="ADAL" clId="{5A625E09-1965-4D66-A637-B09C2684040F}" dt="2023-03-06T06:48:10.932" v="194"/>
          <ac:picMkLst>
            <pc:docMk/>
            <pc:sldMk cId="293529818" sldId="321"/>
            <ac:picMk id="1026" creationId="{F377FAA9-D49E-C931-CB30-CEBE7FE58B20}"/>
          </ac:picMkLst>
        </pc:picChg>
      </pc:sldChg>
      <pc:sldChg chg="modSp mod">
        <pc:chgData name="Tim Vroom" userId="2a784ae0-0966-4222-a5fe-83bd2b1babb3" providerId="ADAL" clId="{5A625E09-1965-4D66-A637-B09C2684040F}" dt="2023-03-06T06:46:29.546" v="181" actId="20577"/>
        <pc:sldMkLst>
          <pc:docMk/>
          <pc:sldMk cId="2994756841" sldId="322"/>
        </pc:sldMkLst>
        <pc:spChg chg="mod">
          <ac:chgData name="Tim Vroom" userId="2a784ae0-0966-4222-a5fe-83bd2b1babb3" providerId="ADAL" clId="{5A625E09-1965-4D66-A637-B09C2684040F}" dt="2023-03-06T06:46:29.546" v="181" actId="20577"/>
          <ac:spMkLst>
            <pc:docMk/>
            <pc:sldMk cId="2994756841" sldId="322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5A625E09-1965-4D66-A637-B09C2684040F}" dt="2023-03-06T06:46:44.387" v="183" actId="20577"/>
        <pc:sldMkLst>
          <pc:docMk/>
          <pc:sldMk cId="2888604672" sldId="323"/>
        </pc:sldMkLst>
        <pc:spChg chg="mod">
          <ac:chgData name="Tim Vroom" userId="2a784ae0-0966-4222-a5fe-83bd2b1babb3" providerId="ADAL" clId="{5A625E09-1965-4D66-A637-B09C2684040F}" dt="2023-03-06T06:46:44.387" v="183" actId="20577"/>
          <ac:spMkLst>
            <pc:docMk/>
            <pc:sldMk cId="2888604672" sldId="323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5A625E09-1965-4D66-A637-B09C2684040F}" dt="2023-03-06T06:46:47.519" v="185" actId="20577"/>
        <pc:sldMkLst>
          <pc:docMk/>
          <pc:sldMk cId="2822517396" sldId="324"/>
        </pc:sldMkLst>
        <pc:spChg chg="mod">
          <ac:chgData name="Tim Vroom" userId="2a784ae0-0966-4222-a5fe-83bd2b1babb3" providerId="ADAL" clId="{5A625E09-1965-4D66-A637-B09C2684040F}" dt="2023-03-06T06:46:47.519" v="185" actId="20577"/>
          <ac:spMkLst>
            <pc:docMk/>
            <pc:sldMk cId="2822517396" sldId="324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5A625E09-1965-4D66-A637-B09C2684040F}" dt="2023-03-06T06:46:51.553" v="187" actId="20577"/>
        <pc:sldMkLst>
          <pc:docMk/>
          <pc:sldMk cId="762437381" sldId="325"/>
        </pc:sldMkLst>
        <pc:spChg chg="mod">
          <ac:chgData name="Tim Vroom" userId="2a784ae0-0966-4222-a5fe-83bd2b1babb3" providerId="ADAL" clId="{5A625E09-1965-4D66-A637-B09C2684040F}" dt="2023-03-06T06:46:51.553" v="187" actId="20577"/>
          <ac:spMkLst>
            <pc:docMk/>
            <pc:sldMk cId="762437381" sldId="325"/>
            <ac:spMk id="2" creationId="{00000000-0000-0000-0000-000000000000}"/>
          </ac:spMkLst>
        </pc:spChg>
      </pc:sldChg>
      <pc:sldChg chg="addSp delSp modSp mod">
        <pc:chgData name="Tim Vroom" userId="2a784ae0-0966-4222-a5fe-83bd2b1babb3" providerId="ADAL" clId="{5A625E09-1965-4D66-A637-B09C2684040F}" dt="2023-03-02T15:59:46.274" v="7" actId="14100"/>
        <pc:sldMkLst>
          <pc:docMk/>
          <pc:sldMk cId="3318817499" sldId="331"/>
        </pc:sldMkLst>
        <pc:picChg chg="add mod">
          <ac:chgData name="Tim Vroom" userId="2a784ae0-0966-4222-a5fe-83bd2b1babb3" providerId="ADAL" clId="{5A625E09-1965-4D66-A637-B09C2684040F}" dt="2023-03-02T15:59:46.274" v="7" actId="14100"/>
          <ac:picMkLst>
            <pc:docMk/>
            <pc:sldMk cId="3318817499" sldId="331"/>
            <ac:picMk id="3" creationId="{CA6CF10B-F47B-724F-A7E4-4722D5C63BEB}"/>
          </ac:picMkLst>
        </pc:picChg>
        <pc:picChg chg="del">
          <ac:chgData name="Tim Vroom" userId="2a784ae0-0966-4222-a5fe-83bd2b1babb3" providerId="ADAL" clId="{5A625E09-1965-4D66-A637-B09C2684040F}" dt="2023-03-02T15:59:30.422" v="2" actId="478"/>
          <ac:picMkLst>
            <pc:docMk/>
            <pc:sldMk cId="3318817499" sldId="331"/>
            <ac:picMk id="4" creationId="{3A045D2F-1FCE-406D-A9F5-5AA4D8549B96}"/>
          </ac:picMkLst>
        </pc:picChg>
      </pc:sldChg>
      <pc:sldChg chg="addSp delSp modSp new mod ord">
        <pc:chgData name="Tim Vroom" userId="2a784ae0-0966-4222-a5fe-83bd2b1babb3" providerId="ADAL" clId="{5A625E09-1965-4D66-A637-B09C2684040F}" dt="2023-03-06T06:54:36.414" v="202" actId="478"/>
        <pc:sldMkLst>
          <pc:docMk/>
          <pc:sldMk cId="1227157606" sldId="333"/>
        </pc:sldMkLst>
        <pc:spChg chg="del mod">
          <ac:chgData name="Tim Vroom" userId="2a784ae0-0966-4222-a5fe-83bd2b1babb3" providerId="ADAL" clId="{5A625E09-1965-4D66-A637-B09C2684040F}" dt="2023-03-06T06:45:27.896" v="119" actId="478"/>
          <ac:spMkLst>
            <pc:docMk/>
            <pc:sldMk cId="1227157606" sldId="333"/>
            <ac:spMk id="2" creationId="{F13CF9AE-2A2C-68A8-A388-FD39C42F93B9}"/>
          </ac:spMkLst>
        </pc:spChg>
        <pc:spChg chg="del">
          <ac:chgData name="Tim Vroom" userId="2a784ae0-0966-4222-a5fe-83bd2b1babb3" providerId="ADAL" clId="{5A625E09-1965-4D66-A637-B09C2684040F}" dt="2023-03-06T06:54:36.414" v="202" actId="478"/>
          <ac:spMkLst>
            <pc:docMk/>
            <pc:sldMk cId="1227157606" sldId="333"/>
            <ac:spMk id="3" creationId="{BBE9CF65-E569-3DB9-6DE5-36E484EC9992}"/>
          </ac:spMkLst>
        </pc:spChg>
        <pc:spChg chg="add del mod">
          <ac:chgData name="Tim Vroom" userId="2a784ae0-0966-4222-a5fe-83bd2b1babb3" providerId="ADAL" clId="{5A625E09-1965-4D66-A637-B09C2684040F}" dt="2023-03-06T06:45:30.606" v="121" actId="478"/>
          <ac:spMkLst>
            <pc:docMk/>
            <pc:sldMk cId="1227157606" sldId="333"/>
            <ac:spMk id="5" creationId="{096B56B7-1CCC-5469-9EA3-81EE8A66829B}"/>
          </ac:spMkLst>
        </pc:spChg>
        <pc:spChg chg="add mod">
          <ac:chgData name="Tim Vroom" userId="2a784ae0-0966-4222-a5fe-83bd2b1babb3" providerId="ADAL" clId="{5A625E09-1965-4D66-A637-B09C2684040F}" dt="2023-03-06T06:45:55.980" v="175" actId="20577"/>
          <ac:spMkLst>
            <pc:docMk/>
            <pc:sldMk cId="1227157606" sldId="333"/>
            <ac:spMk id="6" creationId="{C191C8C6-447F-A947-AB65-C39F84446732}"/>
          </ac:spMkLst>
        </pc:spChg>
        <pc:picChg chg="add mod">
          <ac:chgData name="Tim Vroom" userId="2a784ae0-0966-4222-a5fe-83bd2b1babb3" providerId="ADAL" clId="{5A625E09-1965-4D66-A637-B09C2684040F}" dt="2023-03-06T06:54:32.004" v="201" actId="1076"/>
          <ac:picMkLst>
            <pc:docMk/>
            <pc:sldMk cId="1227157606" sldId="333"/>
            <ac:picMk id="8" creationId="{13D3D691-C2F5-5D30-6461-74E7B1EE5527}"/>
          </ac:picMkLst>
        </pc:picChg>
      </pc:sldChg>
    </pc:docChg>
  </pc:docChgLst>
  <pc:docChgLst>
    <pc:chgData name="Tim Vroom" userId="2a784ae0-0966-4222-a5fe-83bd2b1babb3" providerId="ADAL" clId="{0AE76B72-0566-46F7-B63A-3BE1A22E08DD}"/>
    <pc:docChg chg="undo custSel addSld delSld modSld">
      <pc:chgData name="Tim Vroom" userId="2a784ae0-0966-4222-a5fe-83bd2b1babb3" providerId="ADAL" clId="{0AE76B72-0566-46F7-B63A-3BE1A22E08DD}" dt="2022-03-01T09:16:59.699" v="272" actId="478"/>
      <pc:docMkLst>
        <pc:docMk/>
      </pc:docMkLst>
      <pc:sldChg chg="modSp add mod">
        <pc:chgData name="Tim Vroom" userId="2a784ae0-0966-4222-a5fe-83bd2b1babb3" providerId="ADAL" clId="{0AE76B72-0566-46F7-B63A-3BE1A22E08DD}" dt="2022-02-23T10:53:05.749" v="229" actId="6549"/>
        <pc:sldMkLst>
          <pc:docMk/>
          <pc:sldMk cId="300090831" sldId="288"/>
        </pc:sldMkLst>
        <pc:spChg chg="mod">
          <ac:chgData name="Tim Vroom" userId="2a784ae0-0966-4222-a5fe-83bd2b1babb3" providerId="ADAL" clId="{0AE76B72-0566-46F7-B63A-3BE1A22E08DD}" dt="2022-02-23T10:53:05.749" v="229" actId="6549"/>
          <ac:spMkLst>
            <pc:docMk/>
            <pc:sldMk cId="300090831" sldId="288"/>
            <ac:spMk id="2" creationId="{00000000-0000-0000-0000-000000000000}"/>
          </ac:spMkLst>
        </pc:spChg>
      </pc:sldChg>
      <pc:sldChg chg="add del">
        <pc:chgData name="Tim Vroom" userId="2a784ae0-0966-4222-a5fe-83bd2b1babb3" providerId="ADAL" clId="{0AE76B72-0566-46F7-B63A-3BE1A22E08DD}" dt="2022-02-23T10:43:46.844" v="9" actId="47"/>
        <pc:sldMkLst>
          <pc:docMk/>
          <pc:sldMk cId="1340638685" sldId="289"/>
        </pc:sldMkLst>
      </pc:sldChg>
      <pc:sldChg chg="modSp add mod">
        <pc:chgData name="Tim Vroom" userId="2a784ae0-0966-4222-a5fe-83bd2b1babb3" providerId="ADAL" clId="{0AE76B72-0566-46F7-B63A-3BE1A22E08DD}" dt="2022-02-23T10:57:17" v="258" actId="6549"/>
        <pc:sldMkLst>
          <pc:docMk/>
          <pc:sldMk cId="801781131" sldId="294"/>
        </pc:sldMkLst>
        <pc:spChg chg="mod">
          <ac:chgData name="Tim Vroom" userId="2a784ae0-0966-4222-a5fe-83bd2b1babb3" providerId="ADAL" clId="{0AE76B72-0566-46F7-B63A-3BE1A22E08DD}" dt="2022-02-23T10:57:17" v="258" actId="6549"/>
          <ac:spMkLst>
            <pc:docMk/>
            <pc:sldMk cId="801781131" sldId="294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2:18.005" v="204" actId="6549"/>
        <pc:sldMkLst>
          <pc:docMk/>
          <pc:sldMk cId="257554074" sldId="295"/>
        </pc:sldMkLst>
        <pc:spChg chg="mod">
          <ac:chgData name="Tim Vroom" userId="2a784ae0-0966-4222-a5fe-83bd2b1babb3" providerId="ADAL" clId="{0AE76B72-0566-46F7-B63A-3BE1A22E08DD}" dt="2022-02-23T10:52:18.005" v="204" actId="6549"/>
          <ac:spMkLst>
            <pc:docMk/>
            <pc:sldMk cId="257554074" sldId="295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2:07.129" v="197" actId="6549"/>
        <pc:sldMkLst>
          <pc:docMk/>
          <pc:sldMk cId="2163266158" sldId="296"/>
        </pc:sldMkLst>
        <pc:spChg chg="mod">
          <ac:chgData name="Tim Vroom" userId="2a784ae0-0966-4222-a5fe-83bd2b1babb3" providerId="ADAL" clId="{0AE76B72-0566-46F7-B63A-3BE1A22E08DD}" dt="2022-02-23T10:52:07.129" v="197" actId="6549"/>
          <ac:spMkLst>
            <pc:docMk/>
            <pc:sldMk cId="2163266158" sldId="296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1:37.600" v="180" actId="6549"/>
        <pc:sldMkLst>
          <pc:docMk/>
          <pc:sldMk cId="3197646843" sldId="297"/>
        </pc:sldMkLst>
        <pc:spChg chg="mod">
          <ac:chgData name="Tim Vroom" userId="2a784ae0-0966-4222-a5fe-83bd2b1babb3" providerId="ADAL" clId="{0AE76B72-0566-46F7-B63A-3BE1A22E08DD}" dt="2022-02-23T10:51:37.600" v="180" actId="6549"/>
          <ac:spMkLst>
            <pc:docMk/>
            <pc:sldMk cId="3197646843" sldId="297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1:58.450" v="192" actId="6549"/>
        <pc:sldMkLst>
          <pc:docMk/>
          <pc:sldMk cId="2014178853" sldId="298"/>
        </pc:sldMkLst>
        <pc:spChg chg="mod">
          <ac:chgData name="Tim Vroom" userId="2a784ae0-0966-4222-a5fe-83bd2b1babb3" providerId="ADAL" clId="{0AE76B72-0566-46F7-B63A-3BE1A22E08DD}" dt="2022-02-23T10:51:58.450" v="192" actId="6549"/>
          <ac:spMkLst>
            <pc:docMk/>
            <pc:sldMk cId="2014178853" sldId="298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1:27.967" v="175" actId="6549"/>
        <pc:sldMkLst>
          <pc:docMk/>
          <pc:sldMk cId="1105847138" sldId="300"/>
        </pc:sldMkLst>
        <pc:spChg chg="mod">
          <ac:chgData name="Tim Vroom" userId="2a784ae0-0966-4222-a5fe-83bd2b1babb3" providerId="ADAL" clId="{0AE76B72-0566-46F7-B63A-3BE1A22E08DD}" dt="2022-02-23T10:51:27.967" v="175" actId="6549"/>
          <ac:spMkLst>
            <pc:docMk/>
            <pc:sldMk cId="1105847138" sldId="300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1:18.050" v="170" actId="6549"/>
        <pc:sldMkLst>
          <pc:docMk/>
          <pc:sldMk cId="2243406918" sldId="301"/>
        </pc:sldMkLst>
        <pc:spChg chg="mod">
          <ac:chgData name="Tim Vroom" userId="2a784ae0-0966-4222-a5fe-83bd2b1babb3" providerId="ADAL" clId="{0AE76B72-0566-46F7-B63A-3BE1A22E08DD}" dt="2022-02-23T10:51:18.050" v="170" actId="6549"/>
          <ac:spMkLst>
            <pc:docMk/>
            <pc:sldMk cId="2243406918" sldId="301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1:08.450" v="165" actId="6549"/>
        <pc:sldMkLst>
          <pc:docMk/>
          <pc:sldMk cId="3831020368" sldId="302"/>
        </pc:sldMkLst>
        <pc:spChg chg="mod">
          <ac:chgData name="Tim Vroom" userId="2a784ae0-0966-4222-a5fe-83bd2b1babb3" providerId="ADAL" clId="{0AE76B72-0566-46F7-B63A-3BE1A22E08DD}" dt="2022-02-23T10:51:08.450" v="165" actId="6549"/>
          <ac:spMkLst>
            <pc:docMk/>
            <pc:sldMk cId="3831020368" sldId="302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0:57.967" v="160" actId="6549"/>
        <pc:sldMkLst>
          <pc:docMk/>
          <pc:sldMk cId="636616396" sldId="303"/>
        </pc:sldMkLst>
        <pc:spChg chg="mod">
          <ac:chgData name="Tim Vroom" userId="2a784ae0-0966-4222-a5fe-83bd2b1babb3" providerId="ADAL" clId="{0AE76B72-0566-46F7-B63A-3BE1A22E08DD}" dt="2022-02-23T10:50:57.967" v="160" actId="6549"/>
          <ac:spMkLst>
            <pc:docMk/>
            <pc:sldMk cId="636616396" sldId="303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0:49.097" v="155" actId="6549"/>
        <pc:sldMkLst>
          <pc:docMk/>
          <pc:sldMk cId="2527866025" sldId="304"/>
        </pc:sldMkLst>
        <pc:spChg chg="mod">
          <ac:chgData name="Tim Vroom" userId="2a784ae0-0966-4222-a5fe-83bd2b1babb3" providerId="ADAL" clId="{0AE76B72-0566-46F7-B63A-3BE1A22E08DD}" dt="2022-02-23T10:50:49.097" v="155" actId="6549"/>
          <ac:spMkLst>
            <pc:docMk/>
            <pc:sldMk cId="2527866025" sldId="304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0:39.285" v="150" actId="6549"/>
        <pc:sldMkLst>
          <pc:docMk/>
          <pc:sldMk cId="881437379" sldId="305"/>
        </pc:sldMkLst>
        <pc:spChg chg="mod">
          <ac:chgData name="Tim Vroom" userId="2a784ae0-0966-4222-a5fe-83bd2b1babb3" providerId="ADAL" clId="{0AE76B72-0566-46F7-B63A-3BE1A22E08DD}" dt="2022-02-23T10:50:39.285" v="150" actId="6549"/>
          <ac:spMkLst>
            <pc:docMk/>
            <pc:sldMk cId="881437379" sldId="305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0:28.233" v="143" actId="6549"/>
        <pc:sldMkLst>
          <pc:docMk/>
          <pc:sldMk cId="171144072" sldId="306"/>
        </pc:sldMkLst>
        <pc:spChg chg="mod">
          <ac:chgData name="Tim Vroom" userId="2a784ae0-0966-4222-a5fe-83bd2b1babb3" providerId="ADAL" clId="{0AE76B72-0566-46F7-B63A-3BE1A22E08DD}" dt="2022-02-23T10:50:28.233" v="143" actId="6549"/>
          <ac:spMkLst>
            <pc:docMk/>
            <pc:sldMk cId="171144072" sldId="306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0:18.233" v="138" actId="6549"/>
        <pc:sldMkLst>
          <pc:docMk/>
          <pc:sldMk cId="2074943366" sldId="307"/>
        </pc:sldMkLst>
        <pc:spChg chg="mod">
          <ac:chgData name="Tim Vroom" userId="2a784ae0-0966-4222-a5fe-83bd2b1babb3" providerId="ADAL" clId="{0AE76B72-0566-46F7-B63A-3BE1A22E08DD}" dt="2022-02-23T10:50:18.233" v="138" actId="6549"/>
          <ac:spMkLst>
            <pc:docMk/>
            <pc:sldMk cId="2074943366" sldId="307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0:06.798" v="132" actId="6549"/>
        <pc:sldMkLst>
          <pc:docMk/>
          <pc:sldMk cId="1891333331" sldId="308"/>
        </pc:sldMkLst>
        <pc:spChg chg="mod">
          <ac:chgData name="Tim Vroom" userId="2a784ae0-0966-4222-a5fe-83bd2b1babb3" providerId="ADAL" clId="{0AE76B72-0566-46F7-B63A-3BE1A22E08DD}" dt="2022-02-23T10:50:06.798" v="132" actId="6549"/>
          <ac:spMkLst>
            <pc:docMk/>
            <pc:sldMk cId="1891333331" sldId="308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0AE76B72-0566-46F7-B63A-3BE1A22E08DD}" dt="2022-02-23T10:49:53.034" v="125" actId="6549"/>
        <pc:sldMkLst>
          <pc:docMk/>
          <pc:sldMk cId="928656796" sldId="309"/>
        </pc:sldMkLst>
        <pc:spChg chg="mod">
          <ac:chgData name="Tim Vroom" userId="2a784ae0-0966-4222-a5fe-83bd2b1babb3" providerId="ADAL" clId="{0AE76B72-0566-46F7-B63A-3BE1A22E08DD}" dt="2022-02-23T10:49:53.034" v="125" actId="6549"/>
          <ac:spMkLst>
            <pc:docMk/>
            <pc:sldMk cId="928656796" sldId="309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0AE76B72-0566-46F7-B63A-3BE1A22E08DD}" dt="2022-02-23T10:49:43.650" v="120" actId="6549"/>
        <pc:sldMkLst>
          <pc:docMk/>
          <pc:sldMk cId="507857567" sldId="310"/>
        </pc:sldMkLst>
        <pc:spChg chg="mod">
          <ac:chgData name="Tim Vroom" userId="2a784ae0-0966-4222-a5fe-83bd2b1babb3" providerId="ADAL" clId="{0AE76B72-0566-46F7-B63A-3BE1A22E08DD}" dt="2022-02-23T10:49:43.650" v="120" actId="6549"/>
          <ac:spMkLst>
            <pc:docMk/>
            <pc:sldMk cId="507857567" sldId="310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0AE76B72-0566-46F7-B63A-3BE1A22E08DD}" dt="2022-02-23T10:49:33.751" v="115" actId="6549"/>
        <pc:sldMkLst>
          <pc:docMk/>
          <pc:sldMk cId="32594581" sldId="311"/>
        </pc:sldMkLst>
        <pc:spChg chg="mod">
          <ac:chgData name="Tim Vroom" userId="2a784ae0-0966-4222-a5fe-83bd2b1babb3" providerId="ADAL" clId="{0AE76B72-0566-46F7-B63A-3BE1A22E08DD}" dt="2022-02-23T10:49:33.751" v="115" actId="6549"/>
          <ac:spMkLst>
            <pc:docMk/>
            <pc:sldMk cId="32594581" sldId="311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0AE76B72-0566-46F7-B63A-3BE1A22E08DD}" dt="2022-02-23T10:49:21.894" v="109" actId="6549"/>
        <pc:sldMkLst>
          <pc:docMk/>
          <pc:sldMk cId="4045515842" sldId="312"/>
        </pc:sldMkLst>
        <pc:spChg chg="mod">
          <ac:chgData name="Tim Vroom" userId="2a784ae0-0966-4222-a5fe-83bd2b1babb3" providerId="ADAL" clId="{0AE76B72-0566-46F7-B63A-3BE1A22E08DD}" dt="2022-02-23T10:49:21.894" v="109" actId="6549"/>
          <ac:spMkLst>
            <pc:docMk/>
            <pc:sldMk cId="4045515842" sldId="312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0AE76B72-0566-46F7-B63A-3BE1A22E08DD}" dt="2022-02-23T10:48:59.684" v="99" actId="6549"/>
        <pc:sldMkLst>
          <pc:docMk/>
          <pc:sldMk cId="3857540032" sldId="314"/>
        </pc:sldMkLst>
        <pc:spChg chg="mod">
          <ac:chgData name="Tim Vroom" userId="2a784ae0-0966-4222-a5fe-83bd2b1babb3" providerId="ADAL" clId="{0AE76B72-0566-46F7-B63A-3BE1A22E08DD}" dt="2022-02-23T10:48:59.684" v="99" actId="6549"/>
          <ac:spMkLst>
            <pc:docMk/>
            <pc:sldMk cId="3857540032" sldId="314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0AE76B72-0566-46F7-B63A-3BE1A22E08DD}" dt="2022-02-23T10:49:11.767" v="104" actId="6549"/>
        <pc:sldMkLst>
          <pc:docMk/>
          <pc:sldMk cId="2918619361" sldId="315"/>
        </pc:sldMkLst>
        <pc:spChg chg="mod">
          <ac:chgData name="Tim Vroom" userId="2a784ae0-0966-4222-a5fe-83bd2b1babb3" providerId="ADAL" clId="{0AE76B72-0566-46F7-B63A-3BE1A22E08DD}" dt="2022-02-23T10:49:11.767" v="104" actId="6549"/>
          <ac:spMkLst>
            <pc:docMk/>
            <pc:sldMk cId="2918619361" sldId="315"/>
            <ac:spMk id="2" creationId="{00000000-0000-0000-0000-000000000000}"/>
          </ac:spMkLst>
        </pc:spChg>
      </pc:sldChg>
      <pc:sldChg chg="addSp delSp modSp mod">
        <pc:chgData name="Tim Vroom" userId="2a784ae0-0966-4222-a5fe-83bd2b1babb3" providerId="ADAL" clId="{0AE76B72-0566-46F7-B63A-3BE1A22E08DD}" dt="2022-02-23T10:48:20.649" v="88" actId="1076"/>
        <pc:sldMkLst>
          <pc:docMk/>
          <pc:sldMk cId="2546144508" sldId="316"/>
        </pc:sldMkLst>
        <pc:spChg chg="del">
          <ac:chgData name="Tim Vroom" userId="2a784ae0-0966-4222-a5fe-83bd2b1babb3" providerId="ADAL" clId="{0AE76B72-0566-46F7-B63A-3BE1A22E08DD}" dt="2022-02-23T10:38:37.051" v="2" actId="478"/>
          <ac:spMkLst>
            <pc:docMk/>
            <pc:sldMk cId="2546144508" sldId="316"/>
            <ac:spMk id="2" creationId="{00000000-0000-0000-0000-000000000000}"/>
          </ac:spMkLst>
        </pc:spChg>
        <pc:spChg chg="add del mod">
          <ac:chgData name="Tim Vroom" userId="2a784ae0-0966-4222-a5fe-83bd2b1babb3" providerId="ADAL" clId="{0AE76B72-0566-46F7-B63A-3BE1A22E08DD}" dt="2022-02-23T10:38:53.421" v="6" actId="478"/>
          <ac:spMkLst>
            <pc:docMk/>
            <pc:sldMk cId="2546144508" sldId="316"/>
            <ac:spMk id="4" creationId="{24211CB6-B569-41B2-8BC9-7C374A7A296A}"/>
          </ac:spMkLst>
        </pc:spChg>
        <pc:spChg chg="add del mod">
          <ac:chgData name="Tim Vroom" userId="2a784ae0-0966-4222-a5fe-83bd2b1babb3" providerId="ADAL" clId="{0AE76B72-0566-46F7-B63A-3BE1A22E08DD}" dt="2022-02-23T10:38:38.957" v="4"/>
          <ac:spMkLst>
            <pc:docMk/>
            <pc:sldMk cId="2546144508" sldId="316"/>
            <ac:spMk id="6" creationId="{4C346578-BB8D-4EA0-9FEE-75B368CC709F}"/>
          </ac:spMkLst>
        </pc:spChg>
        <pc:spChg chg="add mod">
          <ac:chgData name="Tim Vroom" userId="2a784ae0-0966-4222-a5fe-83bd2b1babb3" providerId="ADAL" clId="{0AE76B72-0566-46F7-B63A-3BE1A22E08DD}" dt="2022-02-23T10:48:18.056" v="87" actId="1076"/>
          <ac:spMkLst>
            <pc:docMk/>
            <pc:sldMk cId="2546144508" sldId="316"/>
            <ac:spMk id="7" creationId="{BAC03BEB-8022-4E35-BF4A-6013D331548F}"/>
          </ac:spMkLst>
        </pc:spChg>
        <pc:picChg chg="mod">
          <ac:chgData name="Tim Vroom" userId="2a784ae0-0966-4222-a5fe-83bd2b1babb3" providerId="ADAL" clId="{0AE76B72-0566-46F7-B63A-3BE1A22E08DD}" dt="2022-02-23T10:48:20.649" v="88" actId="1076"/>
          <ac:picMkLst>
            <pc:docMk/>
            <pc:sldMk cId="2546144508" sldId="316"/>
            <ac:picMk id="11" creationId="{521A0C7D-FBDB-4AE5-A6D5-E7295FC9B013}"/>
          </ac:picMkLst>
        </pc:picChg>
      </pc:sldChg>
      <pc:sldChg chg="modSp add mod">
        <pc:chgData name="Tim Vroom" userId="2a784ae0-0966-4222-a5fe-83bd2b1babb3" providerId="ADAL" clId="{0AE76B72-0566-46F7-B63A-3BE1A22E08DD}" dt="2022-02-23T10:54:06.223" v="257" actId="27636"/>
        <pc:sldMkLst>
          <pc:docMk/>
          <pc:sldMk cId="4157539607" sldId="319"/>
        </pc:sldMkLst>
        <pc:spChg chg="mod">
          <ac:chgData name="Tim Vroom" userId="2a784ae0-0966-4222-a5fe-83bd2b1babb3" providerId="ADAL" clId="{0AE76B72-0566-46F7-B63A-3BE1A22E08DD}" dt="2022-02-23T10:54:06.223" v="257" actId="27636"/>
          <ac:spMkLst>
            <pc:docMk/>
            <pc:sldMk cId="4157539607" sldId="319"/>
            <ac:spMk id="2" creationId="{00000000-0000-0000-0000-000000000000}"/>
          </ac:spMkLst>
        </pc:spChg>
      </pc:sldChg>
      <pc:sldChg chg="modSp add del mod">
        <pc:chgData name="Tim Vroom" userId="2a784ae0-0966-4222-a5fe-83bd2b1babb3" providerId="ADAL" clId="{0AE76B72-0566-46F7-B63A-3BE1A22E08DD}" dt="2022-02-23T10:53:19.934" v="235" actId="6549"/>
        <pc:sldMkLst>
          <pc:docMk/>
          <pc:sldMk cId="527476096" sldId="320"/>
        </pc:sldMkLst>
        <pc:spChg chg="mod">
          <ac:chgData name="Tim Vroom" userId="2a784ae0-0966-4222-a5fe-83bd2b1babb3" providerId="ADAL" clId="{0AE76B72-0566-46F7-B63A-3BE1A22E08DD}" dt="2022-02-23T10:53:19.934" v="235" actId="6549"/>
          <ac:spMkLst>
            <pc:docMk/>
            <pc:sldMk cId="527476096" sldId="320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3:34.658" v="245" actId="6549"/>
        <pc:sldMkLst>
          <pc:docMk/>
          <pc:sldMk cId="293529818" sldId="321"/>
        </pc:sldMkLst>
        <pc:spChg chg="mod">
          <ac:chgData name="Tim Vroom" userId="2a784ae0-0966-4222-a5fe-83bd2b1babb3" providerId="ADAL" clId="{0AE76B72-0566-46F7-B63A-3BE1A22E08DD}" dt="2022-02-23T10:53:34.658" v="245" actId="6549"/>
          <ac:spMkLst>
            <pc:docMk/>
            <pc:sldMk cId="293529818" sldId="321"/>
            <ac:spMk id="2" creationId="{00000000-0000-0000-0000-000000000000}"/>
          </ac:spMkLst>
        </pc:spChg>
      </pc:sldChg>
      <pc:sldChg chg="add del">
        <pc:chgData name="Tim Vroom" userId="2a784ae0-0966-4222-a5fe-83bd2b1babb3" providerId="ADAL" clId="{0AE76B72-0566-46F7-B63A-3BE1A22E08DD}" dt="2022-02-23T10:43:50.124" v="11" actId="47"/>
        <pc:sldMkLst>
          <pc:docMk/>
          <pc:sldMk cId="1097202991" sldId="321"/>
        </pc:sldMkLst>
      </pc:sldChg>
      <pc:sldChg chg="modSp add mod">
        <pc:chgData name="Tim Vroom" userId="2a784ae0-0966-4222-a5fe-83bd2b1babb3" providerId="ADAL" clId="{0AE76B72-0566-46F7-B63A-3BE1A22E08DD}" dt="2022-02-23T10:47:49.750" v="81" actId="27636"/>
        <pc:sldMkLst>
          <pc:docMk/>
          <pc:sldMk cId="2994756841" sldId="322"/>
        </pc:sldMkLst>
        <pc:spChg chg="mod">
          <ac:chgData name="Tim Vroom" userId="2a784ae0-0966-4222-a5fe-83bd2b1babb3" providerId="ADAL" clId="{0AE76B72-0566-46F7-B63A-3BE1A22E08DD}" dt="2022-02-23T10:47:49.750" v="81" actId="27636"/>
          <ac:spMkLst>
            <pc:docMk/>
            <pc:sldMk cId="2994756841" sldId="322"/>
            <ac:spMk id="2" creationId="{00000000-0000-0000-0000-000000000000}"/>
          </ac:spMkLst>
        </pc:spChg>
      </pc:sldChg>
      <pc:sldChg chg="add del">
        <pc:chgData name="Tim Vroom" userId="2a784ae0-0966-4222-a5fe-83bd2b1babb3" providerId="ADAL" clId="{0AE76B72-0566-46F7-B63A-3BE1A22E08DD}" dt="2022-02-23T10:43:52.565" v="12" actId="47"/>
        <pc:sldMkLst>
          <pc:docMk/>
          <pc:sldMk cId="4021962765" sldId="322"/>
        </pc:sldMkLst>
      </pc:sldChg>
      <pc:sldChg chg="modSp add mod">
        <pc:chgData name="Tim Vroom" userId="2a784ae0-0966-4222-a5fe-83bd2b1babb3" providerId="ADAL" clId="{0AE76B72-0566-46F7-B63A-3BE1A22E08DD}" dt="2022-02-23T10:59:06.511" v="260" actId="20577"/>
        <pc:sldMkLst>
          <pc:docMk/>
          <pc:sldMk cId="2888604672" sldId="323"/>
        </pc:sldMkLst>
        <pc:spChg chg="mod">
          <ac:chgData name="Tim Vroom" userId="2a784ae0-0966-4222-a5fe-83bd2b1babb3" providerId="ADAL" clId="{0AE76B72-0566-46F7-B63A-3BE1A22E08DD}" dt="2022-02-23T10:59:06.511" v="260" actId="20577"/>
          <ac:spMkLst>
            <pc:docMk/>
            <pc:sldMk cId="2888604672" sldId="323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9:10.093" v="262" actId="20577"/>
        <pc:sldMkLst>
          <pc:docMk/>
          <pc:sldMk cId="2822517396" sldId="324"/>
        </pc:sldMkLst>
        <pc:spChg chg="mod">
          <ac:chgData name="Tim Vroom" userId="2a784ae0-0966-4222-a5fe-83bd2b1babb3" providerId="ADAL" clId="{0AE76B72-0566-46F7-B63A-3BE1A22E08DD}" dt="2022-02-23T10:59:10.093" v="262" actId="20577"/>
          <ac:spMkLst>
            <pc:docMk/>
            <pc:sldMk cId="2822517396" sldId="324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9:13.236" v="264" actId="20577"/>
        <pc:sldMkLst>
          <pc:docMk/>
          <pc:sldMk cId="762437381" sldId="325"/>
        </pc:sldMkLst>
        <pc:spChg chg="mod">
          <ac:chgData name="Tim Vroom" userId="2a784ae0-0966-4222-a5fe-83bd2b1babb3" providerId="ADAL" clId="{0AE76B72-0566-46F7-B63A-3BE1A22E08DD}" dt="2022-02-23T10:59:13.236" v="264" actId="20577"/>
          <ac:spMkLst>
            <pc:docMk/>
            <pc:sldMk cId="762437381" sldId="325"/>
            <ac:spMk id="2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46:52.623" v="55" actId="1076"/>
        <pc:sldMkLst>
          <pc:docMk/>
          <pc:sldMk cId="4270155335" sldId="326"/>
        </pc:sldMkLst>
        <pc:spChg chg="mod">
          <ac:chgData name="Tim Vroom" userId="2a784ae0-0966-4222-a5fe-83bd2b1babb3" providerId="ADAL" clId="{0AE76B72-0566-46F7-B63A-3BE1A22E08DD}" dt="2022-02-23T10:46:52.623" v="55" actId="1076"/>
          <ac:spMkLst>
            <pc:docMk/>
            <pc:sldMk cId="4270155335" sldId="326"/>
            <ac:spMk id="4" creationId="{00000000-0000-0000-0000-000000000000}"/>
          </ac:spMkLst>
        </pc:spChg>
      </pc:sldChg>
      <pc:sldChg chg="modSp add mod">
        <pc:chgData name="Tim Vroom" userId="2a784ae0-0966-4222-a5fe-83bd2b1babb3" providerId="ADAL" clId="{0AE76B72-0566-46F7-B63A-3BE1A22E08DD}" dt="2022-02-23T10:51:49.864" v="187" actId="6549"/>
        <pc:sldMkLst>
          <pc:docMk/>
          <pc:sldMk cId="1569912328" sldId="328"/>
        </pc:sldMkLst>
        <pc:spChg chg="mod">
          <ac:chgData name="Tim Vroom" userId="2a784ae0-0966-4222-a5fe-83bd2b1babb3" providerId="ADAL" clId="{0AE76B72-0566-46F7-B63A-3BE1A22E08DD}" dt="2022-02-23T10:51:49.864" v="187" actId="6549"/>
          <ac:spMkLst>
            <pc:docMk/>
            <pc:sldMk cId="1569912328" sldId="328"/>
            <ac:spMk id="2" creationId="{00000000-0000-0000-0000-000000000000}"/>
          </ac:spMkLst>
        </pc:spChg>
      </pc:sldChg>
      <pc:sldChg chg="modSp mod">
        <pc:chgData name="Tim Vroom" userId="2a784ae0-0966-4222-a5fe-83bd2b1babb3" providerId="ADAL" clId="{0AE76B72-0566-46F7-B63A-3BE1A22E08DD}" dt="2022-02-23T10:48:31.057" v="92" actId="6549"/>
        <pc:sldMkLst>
          <pc:docMk/>
          <pc:sldMk cId="674540503" sldId="329"/>
        </pc:sldMkLst>
        <pc:spChg chg="mod">
          <ac:chgData name="Tim Vroom" userId="2a784ae0-0966-4222-a5fe-83bd2b1babb3" providerId="ADAL" clId="{0AE76B72-0566-46F7-B63A-3BE1A22E08DD}" dt="2022-02-23T10:48:31.057" v="92" actId="6549"/>
          <ac:spMkLst>
            <pc:docMk/>
            <pc:sldMk cId="674540503" sldId="329"/>
            <ac:spMk id="2" creationId="{00000000-0000-0000-0000-000000000000}"/>
          </ac:spMkLst>
        </pc:spChg>
      </pc:sldChg>
      <pc:sldChg chg="addSp delSp modSp add mod">
        <pc:chgData name="Tim Vroom" userId="2a784ae0-0966-4222-a5fe-83bd2b1babb3" providerId="ADAL" clId="{0AE76B72-0566-46F7-B63A-3BE1A22E08DD}" dt="2022-03-01T09:16:59.699" v="272" actId="478"/>
        <pc:sldMkLst>
          <pc:docMk/>
          <pc:sldMk cId="3318817499" sldId="331"/>
        </pc:sldMkLst>
        <pc:spChg chg="mod">
          <ac:chgData name="Tim Vroom" userId="2a784ae0-0966-4222-a5fe-83bd2b1babb3" providerId="ADAL" clId="{0AE76B72-0566-46F7-B63A-3BE1A22E08DD}" dt="2022-02-23T10:52:44.519" v="218" actId="20577"/>
          <ac:spMkLst>
            <pc:docMk/>
            <pc:sldMk cId="3318817499" sldId="331"/>
            <ac:spMk id="2" creationId="{00000000-0000-0000-0000-000000000000}"/>
          </ac:spMkLst>
        </pc:spChg>
        <pc:spChg chg="add del mod">
          <ac:chgData name="Tim Vroom" userId="2a784ae0-0966-4222-a5fe-83bd2b1babb3" providerId="ADAL" clId="{0AE76B72-0566-46F7-B63A-3BE1A22E08DD}" dt="2022-03-01T09:16:59.699" v="272" actId="478"/>
          <ac:spMkLst>
            <pc:docMk/>
            <pc:sldMk cId="3318817499" sldId="331"/>
            <ac:spMk id="7" creationId="{2FFC2C9E-911E-4A59-B5F3-C93EE7AD42FC}"/>
          </ac:spMkLst>
        </pc:spChg>
        <pc:picChg chg="add mod">
          <ac:chgData name="Tim Vroom" userId="2a784ae0-0966-4222-a5fe-83bd2b1babb3" providerId="ADAL" clId="{0AE76B72-0566-46F7-B63A-3BE1A22E08DD}" dt="2022-03-01T09:16:44.262" v="271" actId="1076"/>
          <ac:picMkLst>
            <pc:docMk/>
            <pc:sldMk cId="3318817499" sldId="331"/>
            <ac:picMk id="4" creationId="{3A045D2F-1FCE-406D-A9F5-5AA4D8549B96}"/>
          </ac:picMkLst>
        </pc:picChg>
        <pc:picChg chg="del">
          <ac:chgData name="Tim Vroom" userId="2a784ae0-0966-4222-a5fe-83bd2b1babb3" providerId="ADAL" clId="{0AE76B72-0566-46F7-B63A-3BE1A22E08DD}" dt="2022-03-01T09:16:38.305" v="270" actId="478"/>
          <ac:picMkLst>
            <pc:docMk/>
            <pc:sldMk cId="3318817499" sldId="331"/>
            <ac:picMk id="5" creationId="{E5DC6D1D-EA33-497A-8A4E-FBCAD43AA092}"/>
          </ac:picMkLst>
        </pc:picChg>
      </pc:sldChg>
      <pc:sldChg chg="modSp add mod">
        <pc:chgData name="Tim Vroom" userId="2a784ae0-0966-4222-a5fe-83bd2b1babb3" providerId="ADAL" clId="{0AE76B72-0566-46F7-B63A-3BE1A22E08DD}" dt="2022-02-23T10:52:55.947" v="224" actId="6549"/>
        <pc:sldMkLst>
          <pc:docMk/>
          <pc:sldMk cId="1804754657" sldId="332"/>
        </pc:sldMkLst>
        <pc:spChg chg="mod">
          <ac:chgData name="Tim Vroom" userId="2a784ae0-0966-4222-a5fe-83bd2b1babb3" providerId="ADAL" clId="{0AE76B72-0566-46F7-B63A-3BE1A22E08DD}" dt="2022-02-23T10:52:55.947" v="224" actId="6549"/>
          <ac:spMkLst>
            <pc:docMk/>
            <pc:sldMk cId="1804754657" sldId="332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0F3C8-4D5D-46A3-A809-1F61AC97367C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DD605-4E42-442A-8B9B-7274B8C68F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625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5E8BF-58A2-4179-8E9F-1584B43ED37C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15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5E8BF-58A2-4179-8E9F-1584B43ED37C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533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FC2985-7701-46D2-BE01-BC942676C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3103B98-FCE0-4FDA-B194-8AE84A817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857CAE-254E-410E-81AE-8AFFEBF8F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7E9989-903A-4C72-94EC-97A47075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CAD190-F10C-419D-A3BB-A26420E0D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621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69413-EFD7-47EA-BA35-331BA9F31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9F5B33-009E-47CE-B5DB-9B782ADB6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241A5F-6A4D-4116-A2F3-98162E47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D49E71-1B33-4A96-9763-2B580DDE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3ECECA-5215-4117-A3CF-D2A164D3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3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39DEA8-4FFD-4CA0-97BF-0355B8BF5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00EFE0D-57F3-48DF-A641-363E131AD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27E1B2-72DB-4344-B6AA-4ABE67BC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C046068-22FE-4906-A6B2-82592FEAF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5407B9-6AB7-4419-ACD7-C1727B610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481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dia_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ndertitel 2"/>
          <p:cNvSpPr>
            <a:spLocks noGrp="1"/>
          </p:cNvSpPr>
          <p:nvPr>
            <p:ph type="subTitle" idx="13" hasCustomPrompt="1"/>
          </p:nvPr>
        </p:nvSpPr>
        <p:spPr>
          <a:xfrm>
            <a:off x="1248000" y="2204864"/>
            <a:ext cx="10369152" cy="72008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FF8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1253755" y="1570782"/>
            <a:ext cx="10314853" cy="778098"/>
          </a:xfrm>
        </p:spPr>
        <p:txBody>
          <a:bodyPr/>
          <a:lstStyle>
            <a:lvl1pPr>
              <a:defRPr>
                <a:solidFill>
                  <a:srgbClr val="FF8000"/>
                </a:solidFill>
              </a:defRPr>
            </a:lvl1pPr>
          </a:lstStyle>
          <a:p>
            <a:r>
              <a:rPr lang="nl-NL" dirty="0"/>
              <a:t>Titel van de presentatie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0800"/>
            <a:ext cx="12192000" cy="1670858"/>
          </a:xfrm>
          <a:prstGeom prst="rect">
            <a:avLst/>
          </a:prstGeom>
        </p:spPr>
      </p:pic>
      <p:sp>
        <p:nvSpPr>
          <p:cNvPr id="8" name="Ondertitel 2"/>
          <p:cNvSpPr txBox="1">
            <a:spLocks/>
          </p:cNvSpPr>
          <p:nvPr userDrawn="1"/>
        </p:nvSpPr>
        <p:spPr>
          <a:xfrm>
            <a:off x="1295467" y="3573016"/>
            <a:ext cx="10369152" cy="1368152"/>
          </a:xfrm>
          <a:prstGeom prst="rect">
            <a:avLst/>
          </a:prstGeom>
          <a:noFill/>
        </p:spPr>
        <p:txBody>
          <a:bodyPr vert="horz" lIns="91440" tIns="45720" rIns="540000" bIns="45720" rtlCol="0">
            <a:noAutofit/>
          </a:bodyPr>
          <a:lstStyle>
            <a:lvl1pPr marL="0" indent="0" algn="l">
              <a:buNone/>
              <a:defRPr sz="3200">
                <a:solidFill>
                  <a:srgbClr val="FF8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9526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dia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err="1"/>
              <a:t>Format</a:t>
            </a:r>
            <a:r>
              <a:rPr lang="nl-NL" dirty="0"/>
              <a:t> tekstpagina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0" y="1340768"/>
            <a:ext cx="12192000" cy="447146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00" y="6084000"/>
            <a:ext cx="2400000" cy="41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82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295466" y="2420888"/>
            <a:ext cx="9628651" cy="778098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Dank voor uw aandacht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0800"/>
            <a:ext cx="12192000" cy="16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0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D780AB-4A17-47B4-B4BD-0FE401B57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75C10B-6E8F-4738-BC7B-170775A9F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07FEE83-5D8B-4A55-8028-AD28E82A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7F66D2-A840-49C0-B6C6-7152A044D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F51138-3147-4BDB-8189-CBCAD99D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79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9DB8B6-FFEF-4BEC-B69A-DA72075A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DBBCD1-E1B6-4749-9DC6-1E3AAF9DD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FDD0B1-4C05-4C32-A61A-3049B520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61F7CB2-C092-43F1-96AB-D16E9C32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93642B-B093-4DBC-9240-CF7836D5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20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74102-7538-49D4-ACB2-010A05B5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3CB3DE-722E-4EE9-B49B-AA2FFF2FC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A031293-40AF-4F62-94D0-FFBD60B4C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2296DF5-D4B8-4BCA-BA05-1A9F38B6C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E4FD04-3D1C-41F6-98FD-0747500ED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8D723F3-1263-4317-A77C-2A5F893E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460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A286B-0813-4133-A2F8-556F5DFB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9186ADA-986F-4D75-8BB6-70E69BB57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595544A-81F1-41FD-8D90-BCCBA9CEB9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E32CE37-3C91-4440-98B7-EC3AA4CE84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E46D287-448A-4A8A-A173-3EFA618A67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19A58B5-3695-4762-AD79-1805B510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285336C-42EF-4896-9BAA-9AC54ACB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2E74846-522D-44BB-B2D7-9CDB71F5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70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1435A-B25D-4EEB-907E-06D5AC8F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26771AA-0908-4054-9055-F03FFF5AE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DE373EC-EBA5-41FF-9A6D-990EA527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13F74C-D6A0-4027-8C1E-ACD8BFC1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3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3B2EB23-2C6B-421D-82CD-D04827ADC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EBA5BCF-B18A-4EBF-B24B-72ACF4C4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E418B12-D182-461C-B56F-8A04AF064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85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AF45E6-D979-481C-87A4-0A9B5168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10853F-9447-4E9E-8652-9B605428B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AE4372-3026-4D25-A95C-0E27257C2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A2858D-AB46-47D4-93E6-C4D8D805D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0FC324-31E8-489A-ABAB-D5DC5152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DC5D6F8-6703-4CB7-BD66-CC9550555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5477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78F2C-91CA-44E0-880D-A77F1901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0400A89-429B-47D0-BA41-1AF757963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DAD551-FF47-406C-AD4B-895627ED84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DC5455B-EDB3-41B8-9078-5E60DD65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E66A323-8A2B-4051-BD23-BF29BBC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8D7190-313D-4BAC-932F-3CA758E5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845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EBC4002-0406-4617-B060-65A4FD1E7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27D65C-A3C0-4A0D-8960-486517A15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3D4580-598D-4C29-B5AF-C922DC38F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35FE3-703A-46EB-8175-F8524B48E9B5}" type="datetimeFigureOut">
              <a:rPr lang="nl-NL" smtClean="0"/>
              <a:t>6-3-2023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3285DDB-F58B-4E92-9147-9C8AA74066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0922108-464D-44B3-9661-EA345E2C8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7291A-94AD-4155-ADFF-556EE724737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910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3"/>
          </p:nvPr>
        </p:nvSpPr>
        <p:spPr>
          <a:xfrm>
            <a:off x="2460000" y="2204864"/>
            <a:ext cx="7776864" cy="2160240"/>
          </a:xfrm>
        </p:spPr>
        <p:txBody>
          <a:bodyPr/>
          <a:lstStyle/>
          <a:p>
            <a:pPr algn="ctr"/>
            <a:endParaRPr lang="nl-NL" dirty="0"/>
          </a:p>
          <a:p>
            <a:pPr algn="ctr"/>
            <a:r>
              <a:rPr lang="nl-NL" dirty="0"/>
              <a:t>Fotopresentatie</a:t>
            </a:r>
          </a:p>
          <a:p>
            <a:pPr algn="ctr"/>
            <a:r>
              <a:rPr lang="nl-NL" dirty="0"/>
              <a:t>Route: Veenendaal</a:t>
            </a:r>
          </a:p>
          <a:p>
            <a:pPr algn="ctr"/>
            <a:endParaRPr lang="nl-NL" dirty="0"/>
          </a:p>
          <a:p>
            <a:pPr algn="ctr"/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dirty="0"/>
              <a:t> Praktisch Verkeersexamen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87962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6. Bij de verkeerslichten linksaf het Boompjesgoed in.</a:t>
            </a:r>
            <a:endParaRPr lang="nl-NL" sz="2400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AA0A889-95F9-4C95-A6E6-74C232EE188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882976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1891333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6a. Eerst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Wolweg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 oversteken…</a:t>
            </a:r>
            <a:endParaRPr lang="nl-NL" sz="2400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B2868AB5-CE2E-4002-8EA1-E7A32C8F1B5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34" y="169068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2074943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833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6b. Dan de Raadhuisstraat oversteken.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6239694-27CB-4D36-9D61-7716B7603B7C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785321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17114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7. Voor de verkeerslichten rechtsaf de Industrielaan op.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3A7FB19-6CB7-43B9-A516-747033AAB41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8" y="2022475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881437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8. Bij de verkeerslichten rechtdoor ‘t Goeie Spoor op.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CC0BDBF-A0BE-4190-933B-F271E0476B34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899" y="169068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2527866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9. Rechtsaf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Stationssingel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 in.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A84D017-3B9E-49A6-87C1-89C2037974F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3" y="169068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636616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10. Ga na 20 meter meteen linksaf.</a:t>
            </a:r>
            <a:b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</a:b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(De weg heet hier ook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Stationssingel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.)</a:t>
            </a:r>
            <a:endParaRPr lang="nl-NL" sz="2400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31440977-5BC9-4DBD-A6EC-84B3E9D78AE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75868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3831020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3877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11. Rechtsaf de Lindenlaan in.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53FD6FC-58D8-4443-87FE-9E0C9BC2927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669002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2243406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30510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12. Aan het einde linksaf de Kanaalweg in.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5AEF247-EBCC-4450-B648-4D3F8DF1E38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777" y="1908939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1105847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13. Ga linksaf het fietspad van de Kastanjelaan op.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30272F5-0EB9-4D86-A6EE-B21A7523296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80" y="169068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3197646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521A0C7D-FBDB-4AE5-A6D5-E7295FC9B01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2" y="1341438"/>
            <a:ext cx="5960533" cy="4470400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BAC03BEB-8022-4E35-BF4A-6013D331548F}"/>
              </a:ext>
            </a:extLst>
          </p:cNvPr>
          <p:cNvSpPr txBox="1">
            <a:spLocks/>
          </p:cNvSpPr>
          <p:nvPr/>
        </p:nvSpPr>
        <p:spPr>
          <a:xfrm>
            <a:off x="1981199" y="499363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1. Start: Evenemententerrein bij de schaatsclub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546144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14. Rechtdoor over het fietspad. Tunneltjes, kruising…</a:t>
            </a:r>
            <a:endParaRPr lang="nl-NL" sz="2400" dirty="0"/>
          </a:p>
        </p:txBody>
      </p:sp>
      <p:pic>
        <p:nvPicPr>
          <p:cNvPr id="20482" name="Picture 2" descr="C:\Users\Jan\Pictures\2016-02-17 Verkeersexamen\021 Kruising Rembr. Fr. Hals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1412776"/>
            <a:ext cx="3800293" cy="28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an\Pictures\2016-02-17 Verkeersexamen\021 Kruising Rembr. Fr. Ha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967" y="1510278"/>
            <a:ext cx="3800293" cy="285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52" y="3289377"/>
            <a:ext cx="456088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912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15. Einde fietspad? De weg vervolgen. (Fr.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Halslaan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)</a:t>
            </a:r>
            <a:endParaRPr lang="nl-NL" sz="2400" dirty="0"/>
          </a:p>
        </p:txBody>
      </p:sp>
      <p:pic>
        <p:nvPicPr>
          <p:cNvPr id="21506" name="Picture 2" descr="C:\Users\Jan\Pictures\2016-02-17 Verkeersexamen\022 Fr Halslaan rechtdoor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33" y="1690688"/>
            <a:ext cx="596053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17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16. Linksaf de Patrimoniumlaan in.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1580147-7DDD-4A6F-B05F-3E1B1978658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3" y="169068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2163266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17. Rechtsaf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Savornin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 Lohmanstraat in.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646C210-219B-46AE-9896-F48846D00A1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69068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257554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18. Linksaf de Da Costastraat in.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D93CB42-2037-4E6E-9EEB-291CF57A2F9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69068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801781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19. Steek aan het einde van de weg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Kerkewijk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 over en ga linksaf het fietspad op.</a:t>
            </a:r>
            <a:endParaRPr lang="nl-NL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6CF10B-F47B-724F-A7E4-4722D5C63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88" y="1370961"/>
            <a:ext cx="6224614" cy="4669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817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20.  Ga rechtsaf de Spoorlaan in.</a:t>
            </a:r>
            <a:endParaRPr lang="nl-NL" sz="2400" dirty="0"/>
          </a:p>
        </p:txBody>
      </p:sp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B03F5899-D407-451D-BB0C-874B41C5692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65" y="1342592"/>
            <a:ext cx="5956069" cy="4468091"/>
          </a:xfrm>
        </p:spPr>
      </p:pic>
    </p:spTree>
    <p:extLst>
      <p:ext uri="{BB962C8B-B14F-4D97-AF65-F5344CB8AC3E}">
        <p14:creationId xmlns:p14="http://schemas.microsoft.com/office/powerpoint/2010/main" val="1804754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21. Steek de Boslaan over en ga aan de overkant direct linksaf.</a:t>
            </a:r>
            <a:endParaRPr lang="nl-NL" sz="2400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36B0ECB-84EB-4900-BBE3-F43BF525670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368071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300090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C191C8C6-447F-A947-AB65-C39F84446732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22. Steek het spoor over en ga rechtdoor de Ambachtsstraat in.</a:t>
            </a:r>
            <a:endParaRPr lang="nl-NL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3D3D691-C2F5-5D30-6461-74E7B1EE5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290" y="1340768"/>
            <a:ext cx="6388515" cy="46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57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778098"/>
          </a:xfrm>
        </p:spPr>
        <p:txBody>
          <a:bodyPr>
            <a:normAutofit/>
          </a:bodyPr>
          <a:lstStyle/>
          <a:p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23. Ga rechtsaf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Recterstraat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 in.</a:t>
            </a:r>
            <a:endParaRPr lang="nl-NL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0280BB4-EFE2-3D23-0C4D-4925F2C90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502" y="1038746"/>
            <a:ext cx="6485683" cy="4864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47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189045"/>
            <a:ext cx="8229600" cy="1355670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2. Rijd in de richting van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Groeneveldselaan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 en ga daar rechtsaf het fietspad op. </a:t>
            </a:r>
            <a:endParaRPr lang="nl-NL" sz="24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9F54466-5510-47EC-812B-769260A31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77" y="1439674"/>
            <a:ext cx="5960533" cy="453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05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778098"/>
          </a:xfrm>
        </p:spPr>
        <p:txBody>
          <a:bodyPr>
            <a:normAutofit/>
          </a:bodyPr>
          <a:lstStyle/>
          <a:p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24. Ga aan het einde linksaf de Nijverheidslaan op.</a:t>
            </a:r>
            <a:endParaRPr lang="nl-NL" sz="24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B5EBC1E-78FA-DCF4-3460-D38F9FE43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946" y="1038746"/>
            <a:ext cx="6656504" cy="50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9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778098"/>
          </a:xfrm>
        </p:spPr>
        <p:txBody>
          <a:bodyPr>
            <a:normAutofit/>
          </a:bodyPr>
          <a:lstStyle/>
          <a:p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25. Ga rechtsaf het fietspad van de Industrielaan op. </a:t>
            </a:r>
            <a:endParaRPr lang="nl-NL" sz="2400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C6151C6-EE52-48F1-AED2-D056C234DAB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4" y="134143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29947568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26064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26a. Steek bij de verkeerslichten eerst rechtdoor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Groeneveldselaan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 over.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01D5BE9-ABE5-48B7-8EF8-28967C9EE67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4" y="134143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2888604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199" y="202630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26b. Ga vervolgens linksaf,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Wageningselaan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 overstekend,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Groeneveldselaan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 in.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58C754D-697A-4BF2-8BA0-B3B0241C1D1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4" y="134143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2822517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199" y="268064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27. Ga na de hockeyvelden rechtsaf naar de ...</a:t>
            </a:r>
            <a:endParaRPr lang="nl-NL" sz="2400" dirty="0"/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9A5711FA-F0AE-4F6F-9096-1DCAFEED06E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4" y="134143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762437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C:\Users\Jan\AppData\Local\Microsoft\Windows\Temporary Internet Files\Content.IE5\YA520NWU\Finish_thumb[1].jpg"/>
          <p:cNvPicPr>
            <a:picLocks noGrp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633" y="2188939"/>
            <a:ext cx="2223120" cy="17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hoek 3"/>
          <p:cNvSpPr/>
          <p:nvPr/>
        </p:nvSpPr>
        <p:spPr>
          <a:xfrm>
            <a:off x="5006782" y="4581129"/>
            <a:ext cx="1308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FINISH!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0155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b="1" kern="0" dirty="0">
                <a:solidFill>
                  <a:srgbClr val="FF8000"/>
                </a:solidFill>
                <a:latin typeface="Arial"/>
                <a:cs typeface="Arial"/>
              </a:rPr>
              <a:t>Succes bij het Verkeersexamen!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753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35772"/>
            <a:ext cx="10515600" cy="1229557"/>
          </a:xfrm>
        </p:spPr>
        <p:txBody>
          <a:bodyPr>
            <a:no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3. Vervolg het fietspad op de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Groeneveldselaan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.</a:t>
            </a:r>
            <a:endParaRPr lang="nl-NL" sz="2400" dirty="0"/>
          </a:p>
        </p:txBody>
      </p:sp>
      <p:pic>
        <p:nvPicPr>
          <p:cNvPr id="4098" name="Picture 2" descr="C:\Users\Jan\Pictures\2016-02-17 Verkeersexamen\004 Rechtdoor Groeneveldselaan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34" y="1341438"/>
            <a:ext cx="5960533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54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41431"/>
            <a:ext cx="8147154" cy="778098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4. Ga op de kruising van de fietspaden linksaf.</a:t>
            </a:r>
            <a:endParaRPr lang="nl-NL" sz="2400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6463ECB6-E491-48A7-A9AC-C34E6F1A242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4" y="134143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291861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4732" y="248575"/>
            <a:ext cx="10515600" cy="1184661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5. Via Vlinderrotonde rechtdoor naar de Raadhuisstraat.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03A571C-C0DC-4C4E-9F62-7BE923A258E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4" y="1553591"/>
            <a:ext cx="5960533" cy="4284879"/>
          </a:xfrm>
        </p:spPr>
      </p:pic>
    </p:spTree>
    <p:extLst>
      <p:ext uri="{BB962C8B-B14F-4D97-AF65-F5344CB8AC3E}">
        <p14:creationId xmlns:p14="http://schemas.microsoft.com/office/powerpoint/2010/main" val="4045515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5a. Eerst de Prins Clauslaan oversteken…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B4BE784-ACFF-4B8C-8DB6-588C4446556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647209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32594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5b. Daarna de Gilbert van </a:t>
            </a:r>
            <a:r>
              <a:rPr lang="nl-NL" sz="2400" b="1" kern="0" dirty="0" err="1">
                <a:solidFill>
                  <a:srgbClr val="FF8000"/>
                </a:solidFill>
                <a:latin typeface="Arial"/>
                <a:cs typeface="Arial"/>
              </a:rPr>
              <a:t>Schoonbekestraat</a:t>
            </a:r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5A0DF9D-CFAC-49AE-B6F4-73602A76DFC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4" y="1368071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50785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2400" b="1" kern="0" dirty="0">
                <a:solidFill>
                  <a:srgbClr val="FF8000"/>
                </a:solidFill>
                <a:latin typeface="Arial"/>
                <a:cs typeface="Arial"/>
              </a:rPr>
              <a:t>5c. En dan rechtsaf de Raadhuisstraat in.</a:t>
            </a:r>
            <a:endParaRPr lang="nl-NL" sz="24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3EE3A22-7754-4411-A972-1471D9BB5455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1874098"/>
            <a:ext cx="5960533" cy="4470400"/>
          </a:xfrm>
        </p:spPr>
      </p:pic>
    </p:spTree>
    <p:extLst>
      <p:ext uri="{BB962C8B-B14F-4D97-AF65-F5344CB8AC3E}">
        <p14:creationId xmlns:p14="http://schemas.microsoft.com/office/powerpoint/2010/main" val="92865679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F2AC5FA3490940AFA3405D3C190E4D" ma:contentTypeVersion="17" ma:contentTypeDescription="Een nieuw document maken." ma:contentTypeScope="" ma:versionID="a3a72ab2e6345fb6f87d9ad1f26a253e">
  <xsd:schema xmlns:xsd="http://www.w3.org/2001/XMLSchema" xmlns:xs="http://www.w3.org/2001/XMLSchema" xmlns:p="http://schemas.microsoft.com/office/2006/metadata/properties" xmlns:ns2="2dc93b66-2eb9-4694-8c02-9de4373b279e" xmlns:ns3="d55b4f37-1828-4b72-98cc-63df391d8584" targetNamespace="http://schemas.microsoft.com/office/2006/metadata/properties" ma:root="true" ma:fieldsID="511482054cc7d8494626295143bf4588" ns2:_="" ns3:_="">
    <xsd:import namespace="2dc93b66-2eb9-4694-8c02-9de4373b279e"/>
    <xsd:import namespace="d55b4f37-1828-4b72-98cc-63df391d85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93b66-2eb9-4694-8c02-9de4373b27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b1e93bc7-a42b-47b2-8b38-7c4b345d04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b4f37-1828-4b72-98cc-63df391d85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96ac45e-1244-4f9d-baec-490c34f0f173}" ma:internalName="TaxCatchAll" ma:showField="CatchAllData" ma:web="d55b4f37-1828-4b72-98cc-63df391d85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c93b66-2eb9-4694-8c02-9de4373b279e">
      <Terms xmlns="http://schemas.microsoft.com/office/infopath/2007/PartnerControls"/>
    </lcf76f155ced4ddcb4097134ff3c332f>
    <TaxCatchAll xmlns="d55b4f37-1828-4b72-98cc-63df391d858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ACBBB2-84DF-4AF6-A1FE-66061126FB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c93b66-2eb9-4694-8c02-9de4373b279e"/>
    <ds:schemaRef ds:uri="d55b4f37-1828-4b72-98cc-63df391d85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6047ED-97EC-4A4A-87AE-1F851BAF374E}">
  <ds:schemaRefs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d55b4f37-1828-4b72-98cc-63df391d8584"/>
    <ds:schemaRef ds:uri="http://schemas.openxmlformats.org/package/2006/metadata/core-properties"/>
    <ds:schemaRef ds:uri="http://schemas.microsoft.com/office/infopath/2007/PartnerControls"/>
    <ds:schemaRef ds:uri="2dc93b66-2eb9-4694-8c02-9de4373b279e"/>
  </ds:schemaRefs>
</ds:datastoreItem>
</file>

<file path=customXml/itemProps3.xml><?xml version="1.0" encoding="utf-8"?>
<ds:datastoreItem xmlns:ds="http://schemas.openxmlformats.org/officeDocument/2006/customXml" ds:itemID="{AC2AA081-7934-4D53-BCD0-6269CE4354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363</Words>
  <Application>Microsoft Office PowerPoint</Application>
  <PresentationFormat>Breedbeeld</PresentationFormat>
  <Paragraphs>43</Paragraphs>
  <Slides>36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Kantoorthema</vt:lpstr>
      <vt:lpstr> Praktisch Verkeersexamen 2023</vt:lpstr>
      <vt:lpstr>PowerPoint-presentatie</vt:lpstr>
      <vt:lpstr>2. Rijd in de richting van de Groeneveldselaan en ga daar rechtsaf het fietspad op. </vt:lpstr>
      <vt:lpstr>3. Vervolg het fietspad op de Groeneveldselaan.</vt:lpstr>
      <vt:lpstr>4. Ga op de kruising van de fietspaden linksaf.</vt:lpstr>
      <vt:lpstr>5. Via Vlinderrotonde rechtdoor naar de Raadhuisstraat.</vt:lpstr>
      <vt:lpstr>5a. Eerst de Prins Clauslaan oversteken…</vt:lpstr>
      <vt:lpstr>5b. Daarna de Gilbert van Schoonbekestraat.</vt:lpstr>
      <vt:lpstr>5c. En dan rechtsaf de Raadhuisstraat in.</vt:lpstr>
      <vt:lpstr>6. Bij de verkeerslichten linksaf het Boompjesgoed in.</vt:lpstr>
      <vt:lpstr>6a. Eerst de Wolweg oversteken…</vt:lpstr>
      <vt:lpstr>6b. Dan de Raadhuisstraat oversteken.</vt:lpstr>
      <vt:lpstr>7. Voor de verkeerslichten rechtsaf de Industrielaan op.</vt:lpstr>
      <vt:lpstr>8. Bij de verkeerslichten rechtdoor ‘t Goeie Spoor op.</vt:lpstr>
      <vt:lpstr>9. Rechtsaf de Stationssingel in.</vt:lpstr>
      <vt:lpstr>10. Ga na 20 meter meteen linksaf. (De weg heet hier ook Stationssingel.)</vt:lpstr>
      <vt:lpstr>11. Rechtsaf de Lindenlaan in.</vt:lpstr>
      <vt:lpstr>12. Aan het einde linksaf de Kanaalweg in.</vt:lpstr>
      <vt:lpstr>13. Ga linksaf het fietspad van de Kastanjelaan op.</vt:lpstr>
      <vt:lpstr>14. Rechtdoor over het fietspad. Tunneltjes, kruising…</vt:lpstr>
      <vt:lpstr>15. Einde fietspad? De weg vervolgen. (Fr. Halslaan)</vt:lpstr>
      <vt:lpstr>16. Linksaf de Patrimoniumlaan in.</vt:lpstr>
      <vt:lpstr>17. Rechtsaf de Savornin Lohmanstraat in.</vt:lpstr>
      <vt:lpstr>18. Linksaf de Da Costastraat in.</vt:lpstr>
      <vt:lpstr>19. Steek aan het einde van de weg de Kerkewijk over en ga linksaf het fietspad op.</vt:lpstr>
      <vt:lpstr>20.  Ga rechtsaf de Spoorlaan in.</vt:lpstr>
      <vt:lpstr>21. Steek de Boslaan over en ga aan de overkant direct linksaf.</vt:lpstr>
      <vt:lpstr>PowerPoint-presentatie</vt:lpstr>
      <vt:lpstr>23. Ga rechtsaf de Recterstraat in.</vt:lpstr>
      <vt:lpstr>24. Ga aan het einde linksaf de Nijverheidslaan op.</vt:lpstr>
      <vt:lpstr>25. Ga rechtsaf het fietspad van de Industrielaan op. </vt:lpstr>
      <vt:lpstr>26a. Steek bij de verkeerslichten eerst rechtdoor de Groeneveldselaan over.</vt:lpstr>
      <vt:lpstr>26b. Ga vervolgens linksaf, de Wageningselaan overstekend, de Groeneveldselaan in.</vt:lpstr>
      <vt:lpstr>27. Ga na de hockeyvelden rechtsaf naar de ...</vt:lpstr>
      <vt:lpstr>PowerPoint-presentatie</vt:lpstr>
      <vt:lpstr>Succes bij het Verkeersexamen!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Praktisch Verkeersexamen</dc:title>
  <dc:creator>Jan Olivier</dc:creator>
  <cp:lastModifiedBy>Tim Vroom</cp:lastModifiedBy>
  <cp:revision>3</cp:revision>
  <dcterms:created xsi:type="dcterms:W3CDTF">2021-02-23T13:08:49Z</dcterms:created>
  <dcterms:modified xsi:type="dcterms:W3CDTF">2023-03-06T06:54:43Z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0x01010033F2AC5FA3490940AFA3405D3C190E4D</vt:lpwstr>
  </property>
  <property fmtid="{D5CDD505-2E9C-101B-9397-08002B2CF9AE}" pid="3" name="MediaServiceImageTags">
    <vt:lpwstr/>
  </property>
</Properties>
</file>