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7" r:id="rId5"/>
    <p:sldId id="287" r:id="rId6"/>
    <p:sldId id="329" r:id="rId7"/>
    <p:sldId id="314" r:id="rId8"/>
    <p:sldId id="315" r:id="rId9"/>
    <p:sldId id="312" r:id="rId10"/>
    <p:sldId id="311" r:id="rId11"/>
    <p:sldId id="310" r:id="rId12"/>
    <p:sldId id="308" r:id="rId13"/>
    <p:sldId id="307" r:id="rId14"/>
    <p:sldId id="306" r:id="rId15"/>
    <p:sldId id="305" r:id="rId16"/>
    <p:sldId id="304" r:id="rId17"/>
    <p:sldId id="303" r:id="rId18"/>
    <p:sldId id="302" r:id="rId19"/>
    <p:sldId id="301" r:id="rId20"/>
    <p:sldId id="300" r:id="rId21"/>
    <p:sldId id="297" r:id="rId22"/>
    <p:sldId id="328" r:id="rId23"/>
    <p:sldId id="298" r:id="rId24"/>
    <p:sldId id="296" r:id="rId25"/>
    <p:sldId id="295" r:id="rId26"/>
    <p:sldId id="294" r:id="rId27"/>
    <p:sldId id="333" r:id="rId28"/>
    <p:sldId id="334" r:id="rId29"/>
    <p:sldId id="331" r:id="rId30"/>
    <p:sldId id="292" r:id="rId31"/>
    <p:sldId id="335" r:id="rId32"/>
    <p:sldId id="291" r:id="rId33"/>
    <p:sldId id="290" r:id="rId34"/>
    <p:sldId id="289" r:id="rId35"/>
    <p:sldId id="338" r:id="rId36"/>
    <p:sldId id="321" r:id="rId37"/>
    <p:sldId id="322" r:id="rId38"/>
    <p:sldId id="323" r:id="rId39"/>
    <p:sldId id="324" r:id="rId40"/>
    <p:sldId id="325" r:id="rId41"/>
    <p:sldId id="319" r:id="rId4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DDAD2-9484-F8AF-9A1B-FA162758AD36}" v="18" dt="2024-02-14T08:24:07.241"/>
    <p1510:client id="{6830BDE9-3D82-D56D-F35F-0B0C2BB855F2}" v="34" dt="2024-02-14T08:22:20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Vroom" userId="S::t.vroom@vvn.nl::2a784ae0-0966-4222-a5fe-83bd2b1babb3" providerId="AD" clId="Web-{464DDAD2-9484-F8AF-9A1B-FA162758AD36}"/>
    <pc:docChg chg="modSld">
      <pc:chgData name="Tim Vroom" userId="S::t.vroom@vvn.nl::2a784ae0-0966-4222-a5fe-83bd2b1babb3" providerId="AD" clId="Web-{464DDAD2-9484-F8AF-9A1B-FA162758AD36}" dt="2024-02-14T08:24:07.241" v="17" actId="1076"/>
      <pc:docMkLst>
        <pc:docMk/>
      </pc:docMkLst>
      <pc:sldChg chg="modSp">
        <pc:chgData name="Tim Vroom" userId="S::t.vroom@vvn.nl::2a784ae0-0966-4222-a5fe-83bd2b1babb3" providerId="AD" clId="Web-{464DDAD2-9484-F8AF-9A1B-FA162758AD36}" dt="2024-02-14T08:24:07.241" v="17" actId="1076"/>
        <pc:sldMkLst>
          <pc:docMk/>
          <pc:sldMk cId="1340638685" sldId="289"/>
        </pc:sldMkLst>
        <pc:picChg chg="mod">
          <ac:chgData name="Tim Vroom" userId="S::t.vroom@vvn.nl::2a784ae0-0966-4222-a5fe-83bd2b1babb3" providerId="AD" clId="Web-{464DDAD2-9484-F8AF-9A1B-FA162758AD36}" dt="2024-02-14T08:24:07.241" v="17" actId="1076"/>
          <ac:picMkLst>
            <pc:docMk/>
            <pc:sldMk cId="1340638685" sldId="289"/>
            <ac:picMk id="5" creationId="{57E35C7A-C473-B1D4-550F-428FB8677288}"/>
          </ac:picMkLst>
        </pc:picChg>
      </pc:sldChg>
      <pc:sldChg chg="modSp">
        <pc:chgData name="Tim Vroom" userId="S::t.vroom@vvn.nl::2a784ae0-0966-4222-a5fe-83bd2b1babb3" providerId="AD" clId="Web-{464DDAD2-9484-F8AF-9A1B-FA162758AD36}" dt="2024-02-14T08:23:50.646" v="13" actId="1076"/>
        <pc:sldMkLst>
          <pc:docMk/>
          <pc:sldMk cId="3321804261" sldId="321"/>
        </pc:sldMkLst>
        <pc:picChg chg="mod">
          <ac:chgData name="Tim Vroom" userId="S::t.vroom@vvn.nl::2a784ae0-0966-4222-a5fe-83bd2b1babb3" providerId="AD" clId="Web-{464DDAD2-9484-F8AF-9A1B-FA162758AD36}" dt="2024-02-14T08:23:50.646" v="13" actId="1076"/>
          <ac:picMkLst>
            <pc:docMk/>
            <pc:sldMk cId="3321804261" sldId="321"/>
            <ac:picMk id="5" creationId="{1FCA828F-5D3D-EE3B-85B5-2F2782C7897E}"/>
          </ac:picMkLst>
        </pc:picChg>
      </pc:sldChg>
      <pc:sldChg chg="modSp">
        <pc:chgData name="Tim Vroom" userId="S::t.vroom@vvn.nl::2a784ae0-0966-4222-a5fe-83bd2b1babb3" providerId="AD" clId="Web-{464DDAD2-9484-F8AF-9A1B-FA162758AD36}" dt="2024-02-14T08:23:38.380" v="10" actId="1076"/>
        <pc:sldMkLst>
          <pc:docMk/>
          <pc:sldMk cId="4021962765" sldId="322"/>
        </pc:sldMkLst>
        <pc:picChg chg="mod">
          <ac:chgData name="Tim Vroom" userId="S::t.vroom@vvn.nl::2a784ae0-0966-4222-a5fe-83bd2b1babb3" providerId="AD" clId="Web-{464DDAD2-9484-F8AF-9A1B-FA162758AD36}" dt="2024-02-14T08:23:38.380" v="10" actId="1076"/>
          <ac:picMkLst>
            <pc:docMk/>
            <pc:sldMk cId="4021962765" sldId="322"/>
            <ac:picMk id="9" creationId="{5C6151C6-EE52-48F1-AED2-D056C234DABF}"/>
          </ac:picMkLst>
        </pc:picChg>
      </pc:sldChg>
      <pc:sldChg chg="modSp">
        <pc:chgData name="Tim Vroom" userId="S::t.vroom@vvn.nl::2a784ae0-0966-4222-a5fe-83bd2b1babb3" providerId="AD" clId="Web-{464DDAD2-9484-F8AF-9A1B-FA162758AD36}" dt="2024-02-14T08:23:27.927" v="7" actId="1076"/>
        <pc:sldMkLst>
          <pc:docMk/>
          <pc:sldMk cId="2888604672" sldId="323"/>
        </pc:sldMkLst>
        <pc:picChg chg="mod">
          <ac:chgData name="Tim Vroom" userId="S::t.vroom@vvn.nl::2a784ae0-0966-4222-a5fe-83bd2b1babb3" providerId="AD" clId="Web-{464DDAD2-9484-F8AF-9A1B-FA162758AD36}" dt="2024-02-14T08:23:27.927" v="7" actId="1076"/>
          <ac:picMkLst>
            <pc:docMk/>
            <pc:sldMk cId="2888604672" sldId="323"/>
            <ac:picMk id="5" creationId="{701D5BE9-ABE5-48B7-8EF8-28967C9EE67F}"/>
          </ac:picMkLst>
        </pc:picChg>
      </pc:sldChg>
      <pc:sldChg chg="modSp">
        <pc:chgData name="Tim Vroom" userId="S::t.vroom@vvn.nl::2a784ae0-0966-4222-a5fe-83bd2b1babb3" providerId="AD" clId="Web-{464DDAD2-9484-F8AF-9A1B-FA162758AD36}" dt="2024-02-14T08:23:20.536" v="5" actId="1076"/>
        <pc:sldMkLst>
          <pc:docMk/>
          <pc:sldMk cId="2822517396" sldId="324"/>
        </pc:sldMkLst>
        <pc:picChg chg="mod">
          <ac:chgData name="Tim Vroom" userId="S::t.vroom@vvn.nl::2a784ae0-0966-4222-a5fe-83bd2b1babb3" providerId="AD" clId="Web-{464DDAD2-9484-F8AF-9A1B-FA162758AD36}" dt="2024-02-14T08:23:20.536" v="5" actId="1076"/>
          <ac:picMkLst>
            <pc:docMk/>
            <pc:sldMk cId="2822517396" sldId="324"/>
            <ac:picMk id="5" creationId="{758C754D-697A-4BF2-8BA0-B3B0241C1D12}"/>
          </ac:picMkLst>
        </pc:picChg>
      </pc:sldChg>
      <pc:sldChg chg="modSp">
        <pc:chgData name="Tim Vroom" userId="S::t.vroom@vvn.nl::2a784ae0-0966-4222-a5fe-83bd2b1babb3" providerId="AD" clId="Web-{464DDAD2-9484-F8AF-9A1B-FA162758AD36}" dt="2024-02-14T08:23:11.145" v="2" actId="1076"/>
        <pc:sldMkLst>
          <pc:docMk/>
          <pc:sldMk cId="762437381" sldId="325"/>
        </pc:sldMkLst>
        <pc:picChg chg="mod">
          <ac:chgData name="Tim Vroom" userId="S::t.vroom@vvn.nl::2a784ae0-0966-4222-a5fe-83bd2b1babb3" providerId="AD" clId="Web-{464DDAD2-9484-F8AF-9A1B-FA162758AD36}" dt="2024-02-14T08:23:11.145" v="2" actId="1076"/>
          <ac:picMkLst>
            <pc:docMk/>
            <pc:sldMk cId="762437381" sldId="325"/>
            <ac:picMk id="11" creationId="{9A5711FA-F0AE-4F6F-9096-1DCAFEED06E0}"/>
          </ac:picMkLst>
        </pc:picChg>
      </pc:sldChg>
      <pc:sldChg chg="modSp">
        <pc:chgData name="Tim Vroom" userId="S::t.vroom@vvn.nl::2a784ae0-0966-4222-a5fe-83bd2b1babb3" providerId="AD" clId="Web-{464DDAD2-9484-F8AF-9A1B-FA162758AD36}" dt="2024-02-14T08:24:00.397" v="15" actId="1076"/>
        <pc:sldMkLst>
          <pc:docMk/>
          <pc:sldMk cId="3397638974" sldId="338"/>
        </pc:sldMkLst>
        <pc:picChg chg="mod">
          <ac:chgData name="Tim Vroom" userId="S::t.vroom@vvn.nl::2a784ae0-0966-4222-a5fe-83bd2b1babb3" providerId="AD" clId="Web-{464DDAD2-9484-F8AF-9A1B-FA162758AD36}" dt="2024-02-14T08:24:00.397" v="15" actId="1076"/>
          <ac:picMkLst>
            <pc:docMk/>
            <pc:sldMk cId="3397638974" sldId="338"/>
            <ac:picMk id="4" creationId="{FB3B9051-FFD1-068A-ED5F-7680CA8C4CAF}"/>
          </ac:picMkLst>
        </pc:picChg>
      </pc:sldChg>
    </pc:docChg>
  </pc:docChgLst>
  <pc:docChgLst>
    <pc:chgData name="Tim Vroom" userId="S::t.vroom@vvn.nl::2a784ae0-0966-4222-a5fe-83bd2b1babb3" providerId="AD" clId="Web-{6830BDE9-3D82-D56D-F35F-0B0C2BB855F2}"/>
    <pc:docChg chg="modSld">
      <pc:chgData name="Tim Vroom" userId="S::t.vroom@vvn.nl::2a784ae0-0966-4222-a5fe-83bd2b1babb3" providerId="AD" clId="Web-{6830BDE9-3D82-D56D-F35F-0B0C2BB855F2}" dt="2024-02-14T08:22:20.923" v="33" actId="1076"/>
      <pc:docMkLst>
        <pc:docMk/>
      </pc:docMkLst>
      <pc:sldChg chg="modSp">
        <pc:chgData name="Tim Vroom" userId="S::t.vroom@vvn.nl::2a784ae0-0966-4222-a5fe-83bd2b1babb3" providerId="AD" clId="Web-{6830BDE9-3D82-D56D-F35F-0B0C2BB855F2}" dt="2024-02-14T08:19:58.465" v="1" actId="1076"/>
        <pc:sldMkLst>
          <pc:docMk/>
          <pc:sldMk cId="1815079545" sldId="287"/>
        </pc:sldMkLst>
        <pc:picChg chg="mod">
          <ac:chgData name="Tim Vroom" userId="S::t.vroom@vvn.nl::2a784ae0-0966-4222-a5fe-83bd2b1babb3" providerId="AD" clId="Web-{6830BDE9-3D82-D56D-F35F-0B0C2BB855F2}" dt="2024-02-14T08:19:58.465" v="1" actId="1076"/>
          <ac:picMkLst>
            <pc:docMk/>
            <pc:sldMk cId="1815079545" sldId="287"/>
            <ac:picMk id="1026" creationId="{00000000-0000-0000-0000-000000000000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2:20.923" v="33" actId="1076"/>
        <pc:sldMkLst>
          <pc:docMk/>
          <pc:sldMk cId="171144072" sldId="306"/>
        </pc:sldMkLst>
        <pc:picChg chg="mod">
          <ac:chgData name="Tim Vroom" userId="S::t.vroom@vvn.nl::2a784ae0-0966-4222-a5fe-83bd2b1babb3" providerId="AD" clId="Web-{6830BDE9-3D82-D56D-F35F-0B0C2BB855F2}" dt="2024-02-14T08:22:20.923" v="33" actId="1076"/>
          <ac:picMkLst>
            <pc:docMk/>
            <pc:sldMk cId="171144072" sldId="306"/>
            <ac:picMk id="5" creationId="{56239694-27CB-4D36-9D61-7716B7603B7C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2:14.142" v="31" actId="1076"/>
        <pc:sldMkLst>
          <pc:docMk/>
          <pc:sldMk cId="2074943366" sldId="307"/>
        </pc:sldMkLst>
        <pc:picChg chg="mod">
          <ac:chgData name="Tim Vroom" userId="S::t.vroom@vvn.nl::2a784ae0-0966-4222-a5fe-83bd2b1babb3" providerId="AD" clId="Web-{6830BDE9-3D82-D56D-F35F-0B0C2BB855F2}" dt="2024-02-14T08:22:14.142" v="31" actId="1076"/>
          <ac:picMkLst>
            <pc:docMk/>
            <pc:sldMk cId="2074943366" sldId="307"/>
            <ac:picMk id="7" creationId="{B2868AB5-CE2E-4002-8EA1-E7A32C8F1B56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1:56.813" v="27" actId="1076"/>
        <pc:sldMkLst>
          <pc:docMk/>
          <pc:sldMk cId="1891333331" sldId="308"/>
        </pc:sldMkLst>
        <pc:picChg chg="mod">
          <ac:chgData name="Tim Vroom" userId="S::t.vroom@vvn.nl::2a784ae0-0966-4222-a5fe-83bd2b1babb3" providerId="AD" clId="Web-{6830BDE9-3D82-D56D-F35F-0B0C2BB855F2}" dt="2024-02-14T08:21:56.813" v="27" actId="1076"/>
          <ac:picMkLst>
            <pc:docMk/>
            <pc:sldMk cId="1891333331" sldId="308"/>
            <ac:picMk id="6" creationId="{4AA0A889-95F9-4C95-A6E6-74C232EE1889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1:47.047" v="25" actId="1076"/>
        <pc:sldMkLst>
          <pc:docMk/>
          <pc:sldMk cId="507857567" sldId="310"/>
        </pc:sldMkLst>
        <pc:picChg chg="mod">
          <ac:chgData name="Tim Vroom" userId="S::t.vroom@vvn.nl::2a784ae0-0966-4222-a5fe-83bd2b1babb3" providerId="AD" clId="Web-{6830BDE9-3D82-D56D-F35F-0B0C2BB855F2}" dt="2024-02-14T08:21:47.047" v="25" actId="1076"/>
          <ac:picMkLst>
            <pc:docMk/>
            <pc:sldMk cId="507857567" sldId="310"/>
            <ac:picMk id="5" creationId="{B5A0DF9D-CFAC-49AE-B6F4-73602A76DFCF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1:37.203" v="23" actId="1076"/>
        <pc:sldMkLst>
          <pc:docMk/>
          <pc:sldMk cId="32594581" sldId="311"/>
        </pc:sldMkLst>
        <pc:picChg chg="mod">
          <ac:chgData name="Tim Vroom" userId="S::t.vroom@vvn.nl::2a784ae0-0966-4222-a5fe-83bd2b1babb3" providerId="AD" clId="Web-{6830BDE9-3D82-D56D-F35F-0B0C2BB855F2}" dt="2024-02-14T08:21:37.203" v="23" actId="1076"/>
          <ac:picMkLst>
            <pc:docMk/>
            <pc:sldMk cId="32594581" sldId="311"/>
            <ac:picMk id="5" creationId="{3B4BE784-ACFF-4B8C-8DB6-588C4446556D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1:26.702" v="21" actId="1076"/>
        <pc:sldMkLst>
          <pc:docMk/>
          <pc:sldMk cId="4045515842" sldId="312"/>
        </pc:sldMkLst>
        <pc:picChg chg="mod">
          <ac:chgData name="Tim Vroom" userId="S::t.vroom@vvn.nl::2a784ae0-0966-4222-a5fe-83bd2b1babb3" providerId="AD" clId="Web-{6830BDE9-3D82-D56D-F35F-0B0C2BB855F2}" dt="2024-02-14T08:21:26.702" v="21" actId="1076"/>
          <ac:picMkLst>
            <pc:docMk/>
            <pc:sldMk cId="4045515842" sldId="312"/>
            <ac:picMk id="5" creationId="{C03A571C-C0DC-4C4E-9F62-7BE923A258EF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0:56.358" v="12" actId="1076"/>
        <pc:sldMkLst>
          <pc:docMk/>
          <pc:sldMk cId="3857540032" sldId="314"/>
        </pc:sldMkLst>
        <pc:picChg chg="mod">
          <ac:chgData name="Tim Vroom" userId="S::t.vroom@vvn.nl::2a784ae0-0966-4222-a5fe-83bd2b1babb3" providerId="AD" clId="Web-{6830BDE9-3D82-D56D-F35F-0B0C2BB855F2}" dt="2024-02-14T08:20:56.358" v="12" actId="1076"/>
          <ac:picMkLst>
            <pc:docMk/>
            <pc:sldMk cId="3857540032" sldId="314"/>
            <ac:picMk id="4098" creationId="{00000000-0000-0000-0000-000000000000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1:07.858" v="15" actId="1076"/>
        <pc:sldMkLst>
          <pc:docMk/>
          <pc:sldMk cId="2918619361" sldId="315"/>
        </pc:sldMkLst>
        <pc:picChg chg="mod">
          <ac:chgData name="Tim Vroom" userId="S::t.vroom@vvn.nl::2a784ae0-0966-4222-a5fe-83bd2b1babb3" providerId="AD" clId="Web-{6830BDE9-3D82-D56D-F35F-0B0C2BB855F2}" dt="2024-02-14T08:21:07.858" v="15" actId="1076"/>
          <ac:picMkLst>
            <pc:docMk/>
            <pc:sldMk cId="2918619361" sldId="315"/>
            <ac:picMk id="6" creationId="{12FA00D4-606D-4A7D-9FE4-73BD5871DAA3}"/>
          </ac:picMkLst>
        </pc:picChg>
      </pc:sldChg>
      <pc:sldChg chg="modSp">
        <pc:chgData name="Tim Vroom" userId="S::t.vroom@vvn.nl::2a784ae0-0966-4222-a5fe-83bd2b1babb3" providerId="AD" clId="Web-{6830BDE9-3D82-D56D-F35F-0B0C2BB855F2}" dt="2024-02-14T08:20:10.934" v="3" actId="1076"/>
        <pc:sldMkLst>
          <pc:docMk/>
          <pc:sldMk cId="2546144508" sldId="316"/>
        </pc:sldMkLst>
        <pc:picChg chg="mod">
          <ac:chgData name="Tim Vroom" userId="S::t.vroom@vvn.nl::2a784ae0-0966-4222-a5fe-83bd2b1babb3" providerId="AD" clId="Web-{6830BDE9-3D82-D56D-F35F-0B0C2BB855F2}" dt="2024-02-14T08:20:10.934" v="3" actId="1076"/>
          <ac:picMkLst>
            <pc:docMk/>
            <pc:sldMk cId="2546144508" sldId="316"/>
            <ac:picMk id="2050" creationId="{00000000-0000-0000-0000-000000000000}"/>
          </ac:picMkLst>
        </pc:picChg>
      </pc:sldChg>
      <pc:sldChg chg="addSp delSp modSp">
        <pc:chgData name="Tim Vroom" userId="S::t.vroom@vvn.nl::2a784ae0-0966-4222-a5fe-83bd2b1babb3" providerId="AD" clId="Web-{6830BDE9-3D82-D56D-F35F-0B0C2BB855F2}" dt="2024-02-14T08:20:47.092" v="9"/>
        <pc:sldMkLst>
          <pc:docMk/>
          <pc:sldMk cId="674540503" sldId="329"/>
        </pc:sldMkLst>
        <pc:spChg chg="add del mod">
          <ac:chgData name="Tim Vroom" userId="S::t.vroom@vvn.nl::2a784ae0-0966-4222-a5fe-83bd2b1babb3" providerId="AD" clId="Web-{6830BDE9-3D82-D56D-F35F-0B0C2BB855F2}" dt="2024-02-14T08:20:47.092" v="9"/>
          <ac:spMkLst>
            <pc:docMk/>
            <pc:sldMk cId="674540503" sldId="329"/>
            <ac:spMk id="4" creationId="{9D5BC7E0-76E6-D265-8449-092D6EA76B75}"/>
          </ac:spMkLst>
        </pc:spChg>
        <pc:picChg chg="del mod">
          <ac:chgData name="Tim Vroom" userId="S::t.vroom@vvn.nl::2a784ae0-0966-4222-a5fe-83bd2b1babb3" providerId="AD" clId="Web-{6830BDE9-3D82-D56D-F35F-0B0C2BB855F2}" dt="2024-02-14T08:20:18.544" v="6"/>
          <ac:picMkLst>
            <pc:docMk/>
            <pc:sldMk cId="674540503" sldId="329"/>
            <ac:picMk id="8" creationId="{2B8FF8F3-5C0B-46B8-B72D-43EC1FE317E6}"/>
          </ac:picMkLst>
        </pc:picChg>
        <pc:picChg chg="mod">
          <ac:chgData name="Tim Vroom" userId="S::t.vroom@vvn.nl::2a784ae0-0966-4222-a5fe-83bd2b1babb3" providerId="AD" clId="Web-{6830BDE9-3D82-D56D-F35F-0B0C2BB855F2}" dt="2024-02-14T08:20:34.591" v="8" actId="1076"/>
          <ac:picMkLst>
            <pc:docMk/>
            <pc:sldMk cId="674540503" sldId="329"/>
            <ac:picMk id="9" creationId="{39F54466-5510-47EC-812B-769260A31B46}"/>
          </ac:picMkLst>
        </pc:picChg>
        <pc:picChg chg="del">
          <ac:chgData name="Tim Vroom" userId="S::t.vroom@vvn.nl::2a784ae0-0966-4222-a5fe-83bd2b1babb3" providerId="AD" clId="Web-{6830BDE9-3D82-D56D-F35F-0B0C2BB855F2}" dt="2024-02-14T08:20:21.500" v="7"/>
          <ac:picMkLst>
            <pc:docMk/>
            <pc:sldMk cId="674540503" sldId="329"/>
            <ac:picMk id="205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94175-089E-4669-9EED-AD5602498409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61D9C-0960-4C5A-AA84-7DEFEEA67E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62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5E8BF-58A2-4179-8E9F-1584B43ED37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15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5E8BF-58A2-4179-8E9F-1584B43ED37C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533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E8F18-9A86-4F5A-AF48-9C8FAA501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A51C40-FD9B-4638-A5BB-D38211C3B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ADD8AE-7029-465C-A305-43DA174A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0BDFCF-D379-4F3B-A628-0E2E90BB3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1B2320-804F-4FE7-B04E-A08C6782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3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7E7C4-1FCC-4829-8BCB-36B9C16D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7D5BCF0-F03B-4506-9B90-E009CE6CF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64C100-9060-4034-BE1A-FF2B8C7F8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465714-D698-41C8-843C-E0DF6A75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D43A52-65DD-4BD9-BC8E-6EAA890B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67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8213149-11BD-4440-A397-C23A622FD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A7E94BF-48C8-4419-A07C-94EBAAE23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E6A884-81E8-4462-B91C-F29B45D5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402D96-EC66-431F-AEEC-33E922435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91DE5B-5F9B-49D1-B5A8-05C61258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19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dia_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1248000" y="2204864"/>
            <a:ext cx="10369152" cy="7200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8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253755" y="1570782"/>
            <a:ext cx="10314853" cy="778098"/>
          </a:xfrm>
        </p:spPr>
        <p:txBody>
          <a:bodyPr/>
          <a:lstStyle>
            <a:lvl1pPr>
              <a:defRPr>
                <a:solidFill>
                  <a:srgbClr val="FF8000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0800"/>
            <a:ext cx="12192000" cy="1670858"/>
          </a:xfrm>
          <a:prstGeom prst="rect">
            <a:avLst/>
          </a:prstGeom>
        </p:spPr>
      </p:pic>
      <p:sp>
        <p:nvSpPr>
          <p:cNvPr id="8" name="Ondertitel 2"/>
          <p:cNvSpPr txBox="1">
            <a:spLocks/>
          </p:cNvSpPr>
          <p:nvPr userDrawn="1"/>
        </p:nvSpPr>
        <p:spPr>
          <a:xfrm>
            <a:off x="1295467" y="3573016"/>
            <a:ext cx="10369152" cy="1368152"/>
          </a:xfrm>
          <a:prstGeom prst="rect">
            <a:avLst/>
          </a:prstGeom>
          <a:noFill/>
        </p:spPr>
        <p:txBody>
          <a:bodyPr vert="horz" lIns="91440" tIns="45720" rIns="540000" bIns="45720" rtlCol="0">
            <a:noAutofit/>
          </a:bodyPr>
          <a:lstStyle>
            <a:lvl1pPr marL="0" indent="0" algn="l">
              <a:buNone/>
              <a:defRPr sz="3200">
                <a:solidFill>
                  <a:srgbClr val="FF8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5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dia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Format</a:t>
            </a:r>
            <a:r>
              <a:rPr lang="nl-NL" dirty="0"/>
              <a:t> tekstpagina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0" y="1340768"/>
            <a:ext cx="12192000" cy="447146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0" y="6084000"/>
            <a:ext cx="2400000" cy="4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27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295466" y="2420888"/>
            <a:ext cx="9628651" cy="7780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Dank voor uw aandacht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0800"/>
            <a:ext cx="12192000" cy="16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8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F2C0B-9094-455E-8F01-7A1ED15E9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19F525-7FC7-4DC5-B271-256E17A3E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C39EAF-80FD-4EE4-83B5-5D3B9BB95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37D3DB-E730-45C6-B084-51B0CFBA1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12AB96-D7C8-4149-A751-DE9E7CA3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29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CA110-20D6-40C1-9BD4-6562070B7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DA70C3-655B-4934-903E-D0B08612C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680013-0353-4A31-9333-2DD40C476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5115CA-2D1D-43A6-9695-EC099D2C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431EFD-99A4-4DA4-9897-0151E8A0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9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B6408-8990-4AE3-A44B-CF49B12A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344417-62E5-4DD3-9782-5E6945DB1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05E81B-D24D-4476-A061-F14FEF9E3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A72D83-5DB1-415A-AFC9-7C5C523A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511DFB3-F06D-4E0E-9B24-797448EB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A19D26-F7D3-4BED-BD2C-1F87C83B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21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A3CFE-FEFB-4F46-9E83-FB47DAA0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7C1D59-A54B-4522-B595-4A6FAF12C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0C1FC9-8F45-479E-841D-D30B485D2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6FFF61-DBA5-4286-AD39-BC84065BE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5494FE4-570F-418A-AD0D-309D019FF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3DF56C0-99AF-4973-8A8B-212C08E4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396549E-7F03-4975-A1BD-DE99DEA6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63EC269-1342-4A5D-91D0-AB496EB8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743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69546-ADC1-4E3C-8E26-07B53236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4FE4E40-8EDC-4BD6-B13E-84872063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291046C-A96E-4D04-8C8E-D8FB7566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9F7DC4-B31A-4E1F-A84D-FB791E5B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45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92A69D1-1673-40C6-9E03-3CE22ACA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6889ADF-7A1C-4CD0-BD18-38B73A37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3033EE-530A-40D8-917B-A87A2117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968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8142F-1561-47A2-9C35-82D97241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43DAE6-DBFF-4E36-B22C-2FD79C57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7D96F8-18E1-4B23-AB44-04F329E5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C9072C-9DAD-49E0-BBF1-57FBF3B2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AECBAC-B5BC-432F-A35E-5F707669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35A0E9-DCC1-4838-8D6D-D8F19DA0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67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9B898-DFAE-483D-83F0-450586F1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A6FF779-BDCB-45D0-9F4F-5F3F00330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F1BA01-047B-44CE-A84B-0C01B49DA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32550A-0AB6-4285-89ED-5333277D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7F9AFE8-4C5A-4172-88F6-B0EB4C20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05420EE-A2C2-4239-ABD0-A8F92F292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69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98B8052-9E8E-4887-A9A5-BECB7064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D60C60-AD3D-4D47-B262-112AF79B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E2D70B-CC3B-46E5-A872-C4D67FE4B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6E248-B4DE-4605-AE9D-ABC3ECDEC168}" type="datetimeFigureOut">
              <a:rPr lang="nl-NL" smtClean="0"/>
              <a:t>20-2-2024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051747-5C1E-469C-BF89-5AD4BF34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5E05D9-3427-489D-B822-4A34A9CE6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55D7A-F373-423D-B81B-9432EFF0C4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95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>
          <a:xfrm>
            <a:off x="2460000" y="2204864"/>
            <a:ext cx="7776864" cy="2160240"/>
          </a:xfrm>
        </p:spPr>
        <p:txBody>
          <a:bodyPr/>
          <a:lstStyle/>
          <a:p>
            <a:pPr algn="ctr"/>
            <a:endParaRPr lang="nl-NL" dirty="0"/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Fotopresentatie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Route: Veenendaal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Praktisch Verkeersexamen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331" y="487890"/>
            <a:ext cx="10583333" cy="638176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7a. 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Eerst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de </a:t>
            </a:r>
            <a:r>
              <a:rPr lang="nl-NL" sz="2900" dirty="0" err="1">
                <a:solidFill>
                  <a:schemeClr val="accent2"/>
                </a:solidFill>
                <a:latin typeface="+mn-lt"/>
              </a:rPr>
              <a:t>Wolweg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oversteken …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2868AB5-CE2E-4002-8EA1-E7A32C8F1B5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55" y="1469222"/>
            <a:ext cx="5308702" cy="3983822"/>
          </a:xfrm>
        </p:spPr>
      </p:pic>
    </p:spTree>
    <p:extLst>
      <p:ext uri="{BB962C8B-B14F-4D97-AF65-F5344CB8AC3E}">
        <p14:creationId xmlns:p14="http://schemas.microsoft.com/office/powerpoint/2010/main" val="2074943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953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7b. Dan linksaf (Raadhuisstraat overstekend) het Boompjesgoed in.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6239694-27CB-4D36-9D61-7716B7603B7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78" y="1680377"/>
            <a:ext cx="4757859" cy="3570690"/>
          </a:xfrm>
        </p:spPr>
      </p:pic>
    </p:spTree>
    <p:extLst>
      <p:ext uri="{BB962C8B-B14F-4D97-AF65-F5344CB8AC3E}">
        <p14:creationId xmlns:p14="http://schemas.microsoft.com/office/powerpoint/2010/main" val="17114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540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8. Voor de verkeerslichten rechtsaf de Industrielaan op.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3A7FB19-6CB7-43B9-A516-747033AAB41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47" y="1640792"/>
            <a:ext cx="5034105" cy="3775579"/>
          </a:xfrm>
        </p:spPr>
      </p:pic>
    </p:spTree>
    <p:extLst>
      <p:ext uri="{BB962C8B-B14F-4D97-AF65-F5344CB8AC3E}">
        <p14:creationId xmlns:p14="http://schemas.microsoft.com/office/powerpoint/2010/main" val="881437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25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9. Bij de verkeerslichten rechtdoor ‘t Goeie Spoor  op.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CC0BDBF-A0BE-4190-933B-F271E0476B3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26" y="1650169"/>
            <a:ext cx="4743548" cy="3557661"/>
          </a:xfrm>
        </p:spPr>
      </p:pic>
    </p:spTree>
    <p:extLst>
      <p:ext uri="{BB962C8B-B14F-4D97-AF65-F5344CB8AC3E}">
        <p14:creationId xmlns:p14="http://schemas.microsoft.com/office/powerpoint/2010/main" val="252786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771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. 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Rechtsaf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de </a:t>
            </a:r>
            <a:r>
              <a:rPr lang="nl-NL" sz="2900" dirty="0" err="1">
                <a:solidFill>
                  <a:schemeClr val="accent2"/>
                </a:solidFill>
                <a:latin typeface="+mn-lt"/>
              </a:rPr>
              <a:t>Stationssingel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in.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A84D017-3B9E-49A6-87C1-89C2037974F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51" y="1611713"/>
            <a:ext cx="4846098" cy="3634574"/>
          </a:xfrm>
        </p:spPr>
      </p:pic>
    </p:spTree>
    <p:extLst>
      <p:ext uri="{BB962C8B-B14F-4D97-AF65-F5344CB8AC3E}">
        <p14:creationId xmlns:p14="http://schemas.microsoft.com/office/powerpoint/2010/main" val="63661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8" y="134147"/>
            <a:ext cx="10515600" cy="1277408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11. Na 20 m. linksaf slaan. </a:t>
            </a:r>
            <a:br>
              <a:rPr lang="nl-NL" sz="2900" dirty="0">
                <a:solidFill>
                  <a:schemeClr val="accent2"/>
                </a:solidFill>
                <a:latin typeface="+mn-lt"/>
              </a:rPr>
            </a:br>
            <a:r>
              <a:rPr lang="nl-NL" sz="2900" dirty="0">
                <a:solidFill>
                  <a:schemeClr val="accent2"/>
                </a:solidFill>
                <a:latin typeface="+mn-lt"/>
              </a:rPr>
              <a:t>De 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weg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heet hier ook </a:t>
            </a:r>
            <a:r>
              <a:rPr lang="nl-NL" sz="2900" dirty="0" err="1">
                <a:solidFill>
                  <a:schemeClr val="accent2"/>
                </a:solidFill>
                <a:latin typeface="+mn-lt"/>
              </a:rPr>
              <a:t>Stationssingel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31440977-5BC9-4DBD-A6EC-84B3E9D78AE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33" y="1602100"/>
            <a:ext cx="4871733" cy="3653800"/>
          </a:xfrm>
        </p:spPr>
      </p:pic>
    </p:spTree>
    <p:extLst>
      <p:ext uri="{BB962C8B-B14F-4D97-AF65-F5344CB8AC3E}">
        <p14:creationId xmlns:p14="http://schemas.microsoft.com/office/powerpoint/2010/main" val="3831020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4568"/>
            <a:ext cx="10515600" cy="1303877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12. Rechtsaf de Lindenlaan in.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53FD6FC-58D8-4443-87FE-9E0C9BC2927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17" y="1473912"/>
            <a:ext cx="5213566" cy="3910175"/>
          </a:xfrm>
        </p:spPr>
      </p:pic>
    </p:spTree>
    <p:extLst>
      <p:ext uri="{BB962C8B-B14F-4D97-AF65-F5344CB8AC3E}">
        <p14:creationId xmlns:p14="http://schemas.microsoft.com/office/powerpoint/2010/main" val="224340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3113"/>
            <a:ext cx="10515600" cy="1330510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13. Aan het einde 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linksaf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de Kanaalweg in.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5AEF247-EBCC-4450-B648-4D3F8DF1E38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12" y="1557234"/>
            <a:ext cx="4991376" cy="3743532"/>
          </a:xfrm>
        </p:spPr>
      </p:pic>
    </p:spTree>
    <p:extLst>
      <p:ext uri="{BB962C8B-B14F-4D97-AF65-F5344CB8AC3E}">
        <p14:creationId xmlns:p14="http://schemas.microsoft.com/office/powerpoint/2010/main" val="1105847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942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14. Ga 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linksaf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het fietspad van de Kastanjelaan op.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30272F5-0EB9-4D86-A6EE-B21A7523296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44" y="1659783"/>
            <a:ext cx="4717910" cy="3538433"/>
          </a:xfrm>
        </p:spPr>
      </p:pic>
    </p:spTree>
    <p:extLst>
      <p:ext uri="{BB962C8B-B14F-4D97-AF65-F5344CB8AC3E}">
        <p14:creationId xmlns:p14="http://schemas.microsoft.com/office/powerpoint/2010/main" val="3197646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82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15. Rechtdoor over het fietspad. Tunneltjes, kruising, …</a:t>
            </a:r>
          </a:p>
        </p:txBody>
      </p:sp>
      <p:pic>
        <p:nvPicPr>
          <p:cNvPr id="5" name="Picture 2" descr="C:\Users\Jan\Pictures\2016-02-17 Verkeersexamen\021 Kruising Rembr. Fr. Ha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76" y="1720182"/>
            <a:ext cx="4556848" cy="341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91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2867" y="541866"/>
            <a:ext cx="10430933" cy="838201"/>
          </a:xfrm>
        </p:spPr>
        <p:txBody>
          <a:bodyPr>
            <a:noAutofit/>
          </a:bodyPr>
          <a:lstStyle/>
          <a:p>
            <a:pPr algn="ctr"/>
            <a:br>
              <a:rPr lang="nl-NL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900" dirty="0">
                <a:solidFill>
                  <a:srgbClr val="FF8000"/>
                </a:solidFill>
                <a:latin typeface="+mn-lt"/>
                <a:ea typeface="+mn-ea"/>
                <a:cs typeface="+mn-cs"/>
              </a:rPr>
              <a:t>1.  Start op het evenemententerrein bij de schaatsclub.</a:t>
            </a:r>
            <a:br>
              <a:rPr lang="nl-NL" sz="2900" dirty="0">
                <a:solidFill>
                  <a:srgbClr val="FF8000"/>
                </a:solidFill>
                <a:latin typeface="+mn-lt"/>
                <a:ea typeface="+mn-ea"/>
                <a:cs typeface="+mn-cs"/>
              </a:rPr>
            </a:br>
            <a:endParaRPr lang="nl-NL" sz="2900" dirty="0">
              <a:solidFill>
                <a:srgbClr val="FF8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Jan\Pictures\2016-02-17 Verkeersexamen\001 Start Evenemententerrein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62" y="1380067"/>
            <a:ext cx="4532076" cy="339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3115733" y="4974695"/>
            <a:ext cx="5960533" cy="503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>
                <a:solidFill>
                  <a:srgbClr val="FF8000"/>
                </a:solidFill>
                <a:latin typeface="+mn-lt"/>
                <a:ea typeface="+mn-ea"/>
                <a:cs typeface="+mn-cs"/>
              </a:rPr>
              <a:t>2. Rijd naar de uitgang van het terrein.</a:t>
            </a:r>
          </a:p>
        </p:txBody>
      </p:sp>
    </p:spTree>
    <p:extLst>
      <p:ext uri="{BB962C8B-B14F-4D97-AF65-F5344CB8AC3E}">
        <p14:creationId xmlns:p14="http://schemas.microsoft.com/office/powerpoint/2010/main" val="1815079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262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16. Einde fietspad de weg vervolgen. (Fr. </a:t>
            </a:r>
            <a:r>
              <a:rPr lang="nl-NL" sz="2900" dirty="0" err="1">
                <a:solidFill>
                  <a:schemeClr val="accent2"/>
                </a:solidFill>
                <a:latin typeface="+mn-lt"/>
              </a:rPr>
              <a:t>Halslaan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)</a:t>
            </a:r>
          </a:p>
        </p:txBody>
      </p:sp>
      <p:pic>
        <p:nvPicPr>
          <p:cNvPr id="21506" name="Picture 2" descr="C:\Users\Jan\Pictures\2016-02-17 Verkeersexamen\022 Fr Halslaan rechtdoor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87" y="1591416"/>
            <a:ext cx="4900223" cy="36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17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942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17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. Linksaf de Patrimoniumlaan in.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1580147-7DDD-4A6F-B05F-3E1B1978658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78" y="1568983"/>
            <a:ext cx="4960044" cy="3720033"/>
          </a:xfrm>
        </p:spPr>
      </p:pic>
    </p:spTree>
    <p:extLst>
      <p:ext uri="{BB962C8B-B14F-4D97-AF65-F5344CB8AC3E}">
        <p14:creationId xmlns:p14="http://schemas.microsoft.com/office/powerpoint/2010/main" val="2163266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228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18. Rechtsaf de </a:t>
            </a:r>
            <a:r>
              <a:rPr lang="nl-NL" sz="2900" dirty="0" err="1">
                <a:solidFill>
                  <a:schemeClr val="accent2"/>
                </a:solidFill>
                <a:latin typeface="+mn-lt"/>
              </a:rPr>
              <a:t>Savornin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Lohmanstraat in.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46C210-219B-46AE-9896-F48846D00A1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88" y="1591416"/>
            <a:ext cx="4900223" cy="3675167"/>
          </a:xfrm>
        </p:spPr>
      </p:pic>
    </p:spTree>
    <p:extLst>
      <p:ext uri="{BB962C8B-B14F-4D97-AF65-F5344CB8AC3E}">
        <p14:creationId xmlns:p14="http://schemas.microsoft.com/office/powerpoint/2010/main" val="25755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25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19. Linksaf de Da Costastraat in.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D93CB42-2037-4E6E-9EEB-291CF57A2F9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02" y="1609576"/>
            <a:ext cx="4851796" cy="3638847"/>
          </a:xfrm>
        </p:spPr>
      </p:pic>
    </p:spTree>
    <p:extLst>
      <p:ext uri="{BB962C8B-B14F-4D97-AF65-F5344CB8AC3E}">
        <p14:creationId xmlns:p14="http://schemas.microsoft.com/office/powerpoint/2010/main" val="801781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3AAB7-C1D3-FB3C-9C92-D3D51D24B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CD4C6-2ACB-A4EB-0A29-D128BCD2A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083" y="159789"/>
            <a:ext cx="8386233" cy="1082675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20. Rechtsaf de </a:t>
            </a:r>
            <a:r>
              <a:rPr lang="nl-NL" sz="2900" dirty="0" err="1">
                <a:solidFill>
                  <a:schemeClr val="accent2"/>
                </a:solidFill>
                <a:latin typeface="+mn-lt"/>
              </a:rPr>
              <a:t>Keucheniusstraat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in. </a:t>
            </a:r>
            <a:br>
              <a:rPr lang="nl-NL" sz="24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r>
              <a:rPr lang="nl-NL" sz="20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(De straatnaam verandert na een zijweg in P.H. van Rijnstraat.)</a:t>
            </a:r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F7D62160-34ED-4FD9-A077-3A62D9FF07D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14" y="1614264"/>
            <a:ext cx="4838170" cy="3629472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36866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7266B-14B1-AAE0-AA20-F56021B90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D9100-EB2F-9B13-7908-B4CC0A18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187982"/>
            <a:ext cx="8458199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21. Ga linksaf de Bilderdijkstraat in..</a:t>
            </a:r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C41C6AF6-39E7-EDE0-5B09-4D56DCB6E8E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84" y="1546950"/>
            <a:ext cx="5017632" cy="37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10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C54F4-4651-6B11-8FD4-FBE92014A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F6444-4C4B-7E65-0E00-1A117291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384" y="256423"/>
            <a:ext cx="9105227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22. Steek de </a:t>
            </a:r>
            <a:r>
              <a:rPr lang="nl-NL" sz="2900" dirty="0" err="1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Kerkewijk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over en ga linksaf het fietspad op.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3D98DAF-7F7E-7C40-F253-CA752128864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79" y="1581986"/>
            <a:ext cx="4872842" cy="3654632"/>
          </a:xfrm>
        </p:spPr>
      </p:pic>
    </p:spTree>
    <p:extLst>
      <p:ext uri="{BB962C8B-B14F-4D97-AF65-F5344CB8AC3E}">
        <p14:creationId xmlns:p14="http://schemas.microsoft.com/office/powerpoint/2010/main" val="2294286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4109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23. Steek de spoorwegovergang over …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AA0F43-27A5-495C-03E1-CC2AEDAC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3" y="1455063"/>
            <a:ext cx="5255174" cy="39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86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53425-3A19-42AB-DE79-3631204DB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ED450-3EAF-2421-CE82-BA25A78F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37" y="484060"/>
            <a:ext cx="929932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24.  … en ga meteen rechtsaf het fietspad van de Parallelweg op.</a:t>
            </a:r>
            <a:br>
              <a:rPr lang="nl-NL" sz="24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r>
              <a:rPr lang="nl-NL" sz="24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nl-NL" sz="16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(Het straatnaambordje zie je pas een eind verderop.in de straat.)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1E9C08-5829-F208-6140-F6077E0A2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702" y="1436376"/>
            <a:ext cx="5284595" cy="39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6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31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25. 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Ga linksaf de Zuivelstraat in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16A279-E92B-7FA2-61E0-F1EFA470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41" y="1491002"/>
            <a:ext cx="5182318" cy="38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5733" y="618928"/>
            <a:ext cx="5960533" cy="502864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3. Ga rechtsaf het fietspad op.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F54466-5510-47EC-812B-769260A31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17" y="1277864"/>
            <a:ext cx="5363787" cy="41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0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864" y="133519"/>
            <a:ext cx="7763933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26. Ga meteen rechtsaf de Pelikaanstraat in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024F9E-0497-294E-65CD-2FEFAF1D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92" y="1496849"/>
            <a:ext cx="5343876" cy="38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90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1737" y="268064"/>
            <a:ext cx="9479480" cy="778098"/>
          </a:xfrm>
        </p:spPr>
        <p:txBody>
          <a:bodyPr>
            <a:no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27. Rijd deze weg uit. Je steekt dan de Ambachtsstraat over.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11085A-D0E8-197D-3ACA-394C697D3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436" y="1621063"/>
            <a:ext cx="4840081" cy="36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38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07C4A-A577-80BA-E7A0-897E7860C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C2282-8F57-B984-605A-072C9967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93464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28. Je komt nu in de </a:t>
            </a:r>
            <a:r>
              <a:rPr lang="nl-NL" sz="2900" dirty="0" err="1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Recterstraat</a:t>
            </a:r>
            <a:endParaRPr lang="nl-NL" sz="290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3B9051-FFD1-068A-ED5F-7680CA8C4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70" y="1447971"/>
            <a:ext cx="5281486" cy="3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8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03C2B-909E-33D1-1442-460AAE8E3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D55E1-958E-EDC9-2976-2556F448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660400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29. Ga aan het einde linksaf de Nijverheidslaan op.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FCA828F-5D3D-EE3B-85B5-2F2782C7897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62" y="1542667"/>
            <a:ext cx="5115907" cy="3836931"/>
          </a:xfrm>
        </p:spPr>
      </p:pic>
    </p:spTree>
    <p:extLst>
      <p:ext uri="{BB962C8B-B14F-4D97-AF65-F5344CB8AC3E}">
        <p14:creationId xmlns:p14="http://schemas.microsoft.com/office/powerpoint/2010/main" val="3321804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548909"/>
            <a:ext cx="8229600" cy="563562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30. Ga rechtsaf het fietspad van de Industrielaan op.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C6151C6-EE52-48F1-AED2-D056C234DAB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23" y="1487583"/>
            <a:ext cx="5180172" cy="3882834"/>
          </a:xfrm>
        </p:spPr>
      </p:pic>
    </p:spTree>
    <p:extLst>
      <p:ext uri="{BB962C8B-B14F-4D97-AF65-F5344CB8AC3E}">
        <p14:creationId xmlns:p14="http://schemas.microsoft.com/office/powerpoint/2010/main" val="4021962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31. Bij de verkeerslichten eerst rechtdoor de </a:t>
            </a:r>
            <a:r>
              <a:rPr lang="nl-NL" sz="2900" dirty="0" err="1">
                <a:solidFill>
                  <a:schemeClr val="accent2"/>
                </a:solidFill>
                <a:latin typeface="+mn-lt"/>
              </a:rPr>
              <a:t>Groeneveldselaan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oversteken 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01D5BE9-ABE5-48B7-8EF8-28967C9EE67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69" y="1451878"/>
            <a:ext cx="5262799" cy="3947099"/>
          </a:xfrm>
        </p:spPr>
      </p:pic>
    </p:spTree>
    <p:extLst>
      <p:ext uri="{BB962C8B-B14F-4D97-AF65-F5344CB8AC3E}">
        <p14:creationId xmlns:p14="http://schemas.microsoft.com/office/powerpoint/2010/main" val="2888604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68064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32. Dan linksaf de </a:t>
            </a:r>
            <a:r>
              <a:rPr lang="nl-NL" sz="2900" dirty="0" err="1">
                <a:solidFill>
                  <a:schemeClr val="accent2"/>
                </a:solidFill>
                <a:latin typeface="+mn-lt"/>
              </a:rPr>
              <a:t>Groeneveldselaan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op.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58C754D-697A-4BF2-8BA0-B3B0241C1D1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74" y="1302227"/>
            <a:ext cx="5299521" cy="3974641"/>
          </a:xfrm>
        </p:spPr>
      </p:pic>
    </p:spTree>
    <p:extLst>
      <p:ext uri="{BB962C8B-B14F-4D97-AF65-F5344CB8AC3E}">
        <p14:creationId xmlns:p14="http://schemas.microsoft.com/office/powerpoint/2010/main" val="2822517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68064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33. Ga na de hockeyvelden rechtsaf naar de ...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A5711FA-F0AE-4F6F-9096-1DCAFEED06E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88" y="1395029"/>
            <a:ext cx="4987377" cy="3745123"/>
          </a:xfrm>
        </p:spPr>
      </p:pic>
    </p:spTree>
    <p:extLst>
      <p:ext uri="{BB962C8B-B14F-4D97-AF65-F5344CB8AC3E}">
        <p14:creationId xmlns:p14="http://schemas.microsoft.com/office/powerpoint/2010/main" val="762437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1674" y="3760957"/>
            <a:ext cx="9628651" cy="778098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Succes bij het Verkeersexamen!</a:t>
            </a:r>
          </a:p>
        </p:txBody>
      </p:sp>
      <p:pic>
        <p:nvPicPr>
          <p:cNvPr id="5" name="Tijdelijke aanduiding voor inhoud 4" descr="C:\Users\Jan\AppData\Local\Microsoft\Windows\Temporary Internet Files\Content.IE5\YA520NWU\Finish_thumb[1]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03" y="804520"/>
            <a:ext cx="222312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hoek 3"/>
          <p:cNvSpPr/>
          <p:nvPr/>
        </p:nvSpPr>
        <p:spPr>
          <a:xfrm>
            <a:off x="5019546" y="3222348"/>
            <a:ext cx="160803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900" b="1" kern="0" dirty="0">
                <a:solidFill>
                  <a:srgbClr val="FF8000"/>
                </a:solidFill>
                <a:cs typeface="Arial"/>
              </a:rPr>
              <a:t>FINISH!</a:t>
            </a:r>
            <a:endParaRPr lang="nl-NL" sz="2900" dirty="0"/>
          </a:p>
        </p:txBody>
      </p:sp>
    </p:spTree>
    <p:extLst>
      <p:ext uri="{BB962C8B-B14F-4D97-AF65-F5344CB8AC3E}">
        <p14:creationId xmlns:p14="http://schemas.microsoft.com/office/powerpoint/2010/main" val="415753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8865" y="391847"/>
            <a:ext cx="8314267" cy="1325563"/>
          </a:xfrm>
        </p:spPr>
        <p:txBody>
          <a:bodyPr>
            <a:no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4. Vervolg het fietspad op de </a:t>
            </a:r>
            <a:r>
              <a:rPr lang="nl-NL" sz="2900" dirty="0" err="1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Groeneveldselaan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pic>
        <p:nvPicPr>
          <p:cNvPr id="4098" name="Picture 2" descr="C:\Users\Jan\Pictures\2016-02-17 Verkeersexamen\004 Rechtdoor Groeneveldselaan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27" y="1516586"/>
            <a:ext cx="5097546" cy="38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54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2913" y="532594"/>
            <a:ext cx="7686172" cy="888921"/>
          </a:xfrm>
        </p:spPr>
        <p:txBody>
          <a:bodyPr>
            <a:no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5. Ga op de kruising van de fietspaden linksaf.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2FA00D4-606D-4A7D-9FE4-73BD5871DAA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12" y="1533487"/>
            <a:ext cx="4987377" cy="3745123"/>
          </a:xfrm>
        </p:spPr>
      </p:pic>
    </p:spTree>
    <p:extLst>
      <p:ext uri="{BB962C8B-B14F-4D97-AF65-F5344CB8AC3E}">
        <p14:creationId xmlns:p14="http://schemas.microsoft.com/office/powerpoint/2010/main" val="291861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831" y="344384"/>
            <a:ext cx="7408333" cy="928688"/>
          </a:xfrm>
        </p:spPr>
        <p:txBody>
          <a:bodyPr>
            <a:no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6. 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Via de Vlinderrotonde</a:t>
            </a:r>
            <a:r>
              <a:rPr lang="nl-NL" sz="29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rechtdoor naar de Raadhuisstraat.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03A571C-C0DC-4C4E-9F62-7BE923A258E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9" y="1460042"/>
            <a:ext cx="5253618" cy="3937918"/>
          </a:xfrm>
        </p:spPr>
      </p:pic>
    </p:spTree>
    <p:extLst>
      <p:ext uri="{BB962C8B-B14F-4D97-AF65-F5344CB8AC3E}">
        <p14:creationId xmlns:p14="http://schemas.microsoft.com/office/powerpoint/2010/main" val="404551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8670" y="364016"/>
            <a:ext cx="6754660" cy="1182773"/>
          </a:xfrm>
        </p:spPr>
        <p:txBody>
          <a:bodyPr>
            <a:normAutofit/>
          </a:bodyPr>
          <a:lstStyle/>
          <a:p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6a. Eerst de Prins Clauslaan oversteken…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B4BE784-ACFF-4B8C-8DB6-588C4446556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96" y="1423318"/>
            <a:ext cx="5345425" cy="4011364"/>
          </a:xfrm>
        </p:spPr>
      </p:pic>
    </p:spTree>
    <p:extLst>
      <p:ext uri="{BB962C8B-B14F-4D97-AF65-F5344CB8AC3E}">
        <p14:creationId xmlns:p14="http://schemas.microsoft.com/office/powerpoint/2010/main" val="3259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3533" y="262576"/>
            <a:ext cx="8144933" cy="1325563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6b. Daarna de Gilbert van </a:t>
            </a:r>
            <a:r>
              <a:rPr lang="nl-NL" sz="2900" dirty="0" err="1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Schoonbekestraat</a:t>
            </a:r>
            <a:r>
              <a:rPr lang="nl-NL" sz="29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5A0DF9D-CFAC-49AE-B6F4-73602A76DFC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30" y="1551848"/>
            <a:ext cx="5005738" cy="3754304"/>
          </a:xfrm>
        </p:spPr>
      </p:pic>
    </p:spTree>
    <p:extLst>
      <p:ext uri="{BB962C8B-B14F-4D97-AF65-F5344CB8AC3E}">
        <p14:creationId xmlns:p14="http://schemas.microsoft.com/office/powerpoint/2010/main" val="50785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67843"/>
            <a:ext cx="10515600" cy="1587962"/>
          </a:xfrm>
        </p:spPr>
        <p:txBody>
          <a:bodyPr>
            <a:normAutofit/>
          </a:bodyPr>
          <a:lstStyle/>
          <a:p>
            <a:pPr algn="ctr"/>
            <a:r>
              <a:rPr lang="nl-NL" sz="2900" dirty="0">
                <a:solidFill>
                  <a:schemeClr val="accent2"/>
                </a:solidFill>
                <a:latin typeface="+mn-lt"/>
              </a:rPr>
              <a:t>7. Bij de verkeerslichten linksaf het Boompjesgoed in.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AA0A889-95F9-4C95-A6E6-74C232EE188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07" y="1524306"/>
            <a:ext cx="5079184" cy="3809388"/>
          </a:xfrm>
        </p:spPr>
      </p:pic>
    </p:spTree>
    <p:extLst>
      <p:ext uri="{BB962C8B-B14F-4D97-AF65-F5344CB8AC3E}">
        <p14:creationId xmlns:p14="http://schemas.microsoft.com/office/powerpoint/2010/main" val="18913333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F2AC5FA3490940AFA3405D3C190E4D" ma:contentTypeVersion="18" ma:contentTypeDescription="Een nieuw document maken." ma:contentTypeScope="" ma:versionID="d50cae3eff4efd379f28aa678366b332">
  <xsd:schema xmlns:xsd="http://www.w3.org/2001/XMLSchema" xmlns:xs="http://www.w3.org/2001/XMLSchema" xmlns:p="http://schemas.microsoft.com/office/2006/metadata/properties" xmlns:ns2="2dc93b66-2eb9-4694-8c02-9de4373b279e" xmlns:ns3="d55b4f37-1828-4b72-98cc-63df391d8584" targetNamespace="http://schemas.microsoft.com/office/2006/metadata/properties" ma:root="true" ma:fieldsID="bb2d5e715f418f14cb70471b1f169fe5" ns2:_="" ns3:_="">
    <xsd:import namespace="2dc93b66-2eb9-4694-8c02-9de4373b279e"/>
    <xsd:import namespace="d55b4f37-1828-4b72-98cc-63df391d85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93b66-2eb9-4694-8c02-9de4373b27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b1e93bc7-a42b-47b2-8b38-7c4b345d04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b4f37-1828-4b72-98cc-63df391d85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96ac45e-1244-4f9d-baec-490c34f0f173}" ma:internalName="TaxCatchAll" ma:showField="CatchAllData" ma:web="d55b4f37-1828-4b72-98cc-63df391d85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c93b66-2eb9-4694-8c02-9de4373b279e">
      <Terms xmlns="http://schemas.microsoft.com/office/infopath/2007/PartnerControls"/>
    </lcf76f155ced4ddcb4097134ff3c332f>
    <TaxCatchAll xmlns="d55b4f37-1828-4b72-98cc-63df391d85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049FD1-A4A9-4D3D-AD59-CB5EF54237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c93b66-2eb9-4694-8c02-9de4373b279e"/>
    <ds:schemaRef ds:uri="d55b4f37-1828-4b72-98cc-63df391d85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5048E8-A35D-45F6-9F90-FB4DEF2A1F68}">
  <ds:schemaRefs>
    <ds:schemaRef ds:uri="http://schemas.microsoft.com/office/2006/metadata/properties"/>
    <ds:schemaRef ds:uri="http://schemas.microsoft.com/office/infopath/2007/PartnerControls"/>
    <ds:schemaRef ds:uri="2dc93b66-2eb9-4694-8c02-9de4373b279e"/>
    <ds:schemaRef ds:uri="d55b4f37-1828-4b72-98cc-63df391d8584"/>
  </ds:schemaRefs>
</ds:datastoreItem>
</file>

<file path=customXml/itemProps3.xml><?xml version="1.0" encoding="utf-8"?>
<ds:datastoreItem xmlns:ds="http://schemas.openxmlformats.org/officeDocument/2006/customXml" ds:itemID="{777F3E8A-BE5A-4A49-9678-674A7FD55C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413</Words>
  <Application>Microsoft Office PowerPoint</Application>
  <PresentationFormat>Breedbeeld</PresentationFormat>
  <Paragraphs>47</Paragraphs>
  <Slides>38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Kantoorthema</vt:lpstr>
      <vt:lpstr>Praktisch Verkeersexamen</vt:lpstr>
      <vt:lpstr> 1.  Start op het evenemententerrein bij de schaatsclub. </vt:lpstr>
      <vt:lpstr>3. Ga rechtsaf het fietspad op.</vt:lpstr>
      <vt:lpstr>4. Vervolg het fietspad op de Groeneveldselaan.</vt:lpstr>
      <vt:lpstr>5. Ga op de kruising van de fietspaden linksaf.</vt:lpstr>
      <vt:lpstr>6. Via de Vlinderrotonde rechtdoor naar de Raadhuisstraat.</vt:lpstr>
      <vt:lpstr>6a. Eerst de Prins Clauslaan oversteken…</vt:lpstr>
      <vt:lpstr>6b. Daarna de Gilbert van Schoonbekestraat.</vt:lpstr>
      <vt:lpstr>7. Bij de verkeerslichten linksaf het Boompjesgoed in.</vt:lpstr>
      <vt:lpstr>7a. Eerst de Wolweg oversteken …</vt:lpstr>
      <vt:lpstr>7b. Dan linksaf (Raadhuisstraat overstekend) het Boompjesgoed in.</vt:lpstr>
      <vt:lpstr>8. Voor de verkeerslichten rechtsaf de Industrielaan op.</vt:lpstr>
      <vt:lpstr>9. Bij de verkeerslichten rechtdoor ‘t Goeie Spoor  op.</vt:lpstr>
      <vt:lpstr>10. Rechtsaf de Stationssingel in.</vt:lpstr>
      <vt:lpstr>11. Na 20 m. linksaf slaan.  De weg heet hier ook Stationssingel.</vt:lpstr>
      <vt:lpstr>12. Rechtsaf de Lindenlaan in.</vt:lpstr>
      <vt:lpstr>13. Aan het einde linksaf de Kanaalweg in.</vt:lpstr>
      <vt:lpstr>14. Ga linksaf het fietspad van de Kastanjelaan op.</vt:lpstr>
      <vt:lpstr>15. Rechtdoor over het fietspad. Tunneltjes, kruising, …</vt:lpstr>
      <vt:lpstr>16. Einde fietspad de weg vervolgen. (Fr. Halslaan)</vt:lpstr>
      <vt:lpstr>17. Linksaf de Patrimoniumlaan in.</vt:lpstr>
      <vt:lpstr>18. Rechtsaf de Savornin Lohmanstraat in.</vt:lpstr>
      <vt:lpstr>19. Linksaf de Da Costastraat in.</vt:lpstr>
      <vt:lpstr>20. Rechtsaf de Keucheniusstraat in.  (De straatnaam verandert na een zijweg in P.H. van Rijnstraat.)</vt:lpstr>
      <vt:lpstr>21. Ga linksaf de Bilderdijkstraat in..</vt:lpstr>
      <vt:lpstr>22. Steek de Kerkewijk over en ga linksaf het fietspad op.</vt:lpstr>
      <vt:lpstr>23. Steek de spoorwegovergang over …</vt:lpstr>
      <vt:lpstr>24.  … en ga meteen rechtsaf het fietspad van de Parallelweg op.  (Het straatnaambordje zie je pas een eind verderop.in de straat.)</vt:lpstr>
      <vt:lpstr>25. Ga linksaf de Zuivelstraat in.</vt:lpstr>
      <vt:lpstr>26. Ga meteen rechtsaf de Pelikaanstraat in.</vt:lpstr>
      <vt:lpstr>27. Rijd deze weg uit. Je steekt dan de Ambachtsstraat over. </vt:lpstr>
      <vt:lpstr>28. Je komt nu in de Recterstraat</vt:lpstr>
      <vt:lpstr>29. Ga aan het einde linksaf de Nijverheidslaan op.</vt:lpstr>
      <vt:lpstr>30. Ga rechtsaf het fietspad van de Industrielaan op.</vt:lpstr>
      <vt:lpstr>31. Bij de verkeerslichten eerst rechtdoor de Groeneveldselaan oversteken …</vt:lpstr>
      <vt:lpstr>32. Dan linksaf de Groeneveldselaan op.</vt:lpstr>
      <vt:lpstr>33. Ga na de hockeyvelden rechtsaf naar de ...</vt:lpstr>
      <vt:lpstr>Succes bij het Verkeersexamen!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Eigenaar</dc:creator>
  <cp:lastModifiedBy>Tim Vroom</cp:lastModifiedBy>
  <cp:revision>40</cp:revision>
  <dcterms:created xsi:type="dcterms:W3CDTF">2020-01-17T13:45:55Z</dcterms:created>
  <dcterms:modified xsi:type="dcterms:W3CDTF">2024-02-20T11:12:45Z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0x01010033F2AC5FA3490940AFA3405D3C190E4D</vt:lpwstr>
  </property>
  <property fmtid="{D5CDD505-2E9C-101B-9397-08002B2CF9AE}" pid="3" name="MediaServiceImageTags">
    <vt:lpwstr/>
  </property>
</Properties>
</file>